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0_50DAD063.xml" ContentType="application/vnd.ms-powerpoint.comments+xml"/>
  <Override PartName="/ppt/comments/modernComment_104_5390BEF2.xml" ContentType="application/vnd.ms-powerpoint.comments+xml"/>
  <Override PartName="/ppt/comments/modernComment_105_A9AD0619.xml" ContentType="application/vnd.ms-powerpoint.comments+xml"/>
  <Override PartName="/ppt/comments/modernComment_106_717B3358.xml" ContentType="application/vnd.ms-powerpoint.comments+xml"/>
  <Override PartName="/ppt/comments/modernComment_108_D3B80A27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0" r:id="rId3"/>
    <p:sldId id="266" r:id="rId4"/>
    <p:sldId id="261" r:id="rId5"/>
    <p:sldId id="262" r:id="rId6"/>
    <p:sldId id="263" r:id="rId7"/>
    <p:sldId id="264" r:id="rId8"/>
    <p:sldId id="265" r:id="rId9"/>
    <p:sldId id="257" r:id="rId10"/>
  </p:sldIdLst>
  <p:sldSz cx="8999538" cy="14400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BDE323E-F0BF-425C-AECC-71878D64D14C}" name="Nicole Temper" initials="NT" userId="79681fcc03425d04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33"/>
    <a:srgbClr val="FFEBA3"/>
    <a:srgbClr val="FFF5D0"/>
    <a:srgbClr val="0F222D"/>
    <a:srgbClr val="EBE7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79" d="100"/>
          <a:sy n="79" d="100"/>
        </p:scale>
        <p:origin x="89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modernComment_100_50DAD06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50A71CF-1F11-4558-A711-A9CD28D4B5BA}" authorId="{FBDE323E-F0BF-425C-AECC-71878D64D14C}" created="2022-04-07T15:08:01.523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356517475" sldId="256"/>
      <ac:picMk id="17" creationId="{3D3EBDCE-296B-4E36-A1F6-3D279A050E22}"/>
    </ac:deMkLst>
    <p188:txBody>
      <a:bodyPr/>
      <a:lstStyle/>
      <a:p>
        <a:r>
          <a:rPr lang="de-DE"/>
          <a:t>Logo soll immer zur Startseite führen</a:t>
        </a:r>
      </a:p>
    </p188:txBody>
  </p188:cm>
</p188:cmLst>
</file>

<file path=ppt/comments/modernComment_104_5390BEF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3BD127F-B419-4DED-A726-5A1001109255}" authorId="{FBDE323E-F0BF-425C-AECC-71878D64D14C}" created="2022-04-07T14:45:30.81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401994994" sldId="260"/>
      <ac:spMk id="54" creationId="{196F97AB-A4F0-41C8-BDD7-25C63716BAF2}"/>
    </ac:deMkLst>
    <p188:txBody>
      <a:bodyPr/>
      <a:lstStyle/>
      <a:p>
        <a:r>
          <a:rPr lang="de-DE"/>
          <a:t>Klick auf Bild oder Bezeichnung führt zu Detailseite</a:t>
        </a:r>
      </a:p>
    </p188:txBody>
  </p188:cm>
  <p188:cm id="{BCF2B8E5-677F-4EBE-948A-637B9C3A2645}" authorId="{FBDE323E-F0BF-425C-AECC-71878D64D14C}" created="2022-04-07T14:47:40.80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401994994" sldId="260"/>
      <ac:spMk id="53" creationId="{AB2ED333-6DBF-47BB-BC63-D5314589A844}"/>
    </ac:deMkLst>
    <p188:txBody>
      <a:bodyPr/>
      <a:lstStyle/>
      <a:p>
        <a:r>
          <a:rPr lang="de-DE"/>
          <a:t>Klick auf Einkaufswagen fügt Produkt in ausgewählter Menge dem Warenkorb hinzu und führt zur Warenkorb-HTML</a:t>
        </a:r>
      </a:p>
    </p188:txBody>
  </p188:cm>
</p188:cmLst>
</file>

<file path=ppt/comments/modernComment_105_A9AD061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A83E717-406A-4829-A050-593E9FBA46B2}" authorId="{FBDE323E-F0BF-425C-AECC-71878D64D14C}" created="2022-04-07T15:04:49.48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846688793" sldId="261"/>
      <ac:picMk id="90" creationId="{E4245B61-DBF1-4094-A6C0-9986463DA23F}"/>
    </ac:deMkLst>
    <p188:txBody>
      <a:bodyPr/>
      <a:lstStyle/>
      <a:p>
        <a:r>
          <a:rPr lang="de-DE"/>
          <a:t>"Werbung" Bilder von ein paar Kategorien und Produkten, die zu der entsprechenden Site führen.</a:t>
        </a:r>
      </a:p>
    </p188:txBody>
  </p188:cm>
  <p188:cm id="{C491AD6B-330C-4AEC-98AC-3A01994CF4BE}" authorId="{FBDE323E-F0BF-425C-AECC-71878D64D14C}" created="2022-04-07T15:07:28.89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846688793" sldId="261"/>
      <ac:grpSpMk id="57" creationId="{CAA969AB-CEBC-443C-A76E-384714271CC0}"/>
    </ac:deMkLst>
    <p188:txBody>
      <a:bodyPr/>
      <a:lstStyle/>
      <a:p>
        <a:r>
          <a:rPr lang="de-DE"/>
          <a:t>Führt zu Startseite</a:t>
        </a:r>
      </a:p>
    </p188:txBody>
  </p188:cm>
</p188:cmLst>
</file>

<file path=ppt/comments/modernComment_106_717B335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7B3104D-ABCE-4F81-B89D-420D6E3FD0DF}" authorId="{FBDE323E-F0BF-425C-AECC-71878D64D14C}" created="2022-04-07T14:30:44.787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03899480" sldId="262"/>
      <ac:spMk id="57" creationId="{AF2EE32A-45F6-4148-8231-0A1723B9ABF5}"/>
    </ac:deMkLst>
    <p188:txBody>
      <a:bodyPr/>
      <a:lstStyle/>
      <a:p>
        <a:r>
          <a:rPr lang="de-DE"/>
          <a:t>In Ansicht für Administrator wird Warenkorb zu Bearbeitungssymbol zum Anlegen und Bearbeiten von Produkten. </a:t>
        </a:r>
      </a:p>
    </p188:txBody>
  </p188:cm>
  <p188:cm id="{820EC63F-AA28-4D39-8403-9C8DFC62D2D7}" authorId="{FBDE323E-F0BF-425C-AECC-71878D64D14C}" created="2022-04-07T14:31:45.36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03899480" sldId="262"/>
      <ac:grpSpMk id="10" creationId="{D0269AD4-2BBE-4BBA-8C95-B0D236B0CA21}"/>
    </ac:deMkLst>
    <p188:txBody>
      <a:bodyPr/>
      <a:lstStyle/>
      <a:p>
        <a:r>
          <a:rPr lang="de-DE"/>
          <a:t>MIT Drop-Down-Menü lässt sich auswählen was bearbeitet werden möchte (führt jeweils auf einzelne HTML Seite)</a:t>
        </a:r>
      </a:p>
    </p188:txBody>
  </p188:cm>
  <p188:cm id="{4CCB2784-CD2E-4954-B20E-49D0E289F08E}" authorId="{FBDE323E-F0BF-425C-AECC-71878D64D14C}" created="2022-04-07T14:33:39.90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03899480" sldId="262"/>
      <ac:grpSpMk id="9" creationId="{B8AA8348-1A33-4B38-BF7E-D5C1D71337A5}"/>
    </ac:deMkLst>
    <p188:txBody>
      <a:bodyPr/>
      <a:lstStyle/>
      <a:p>
        <a:r>
          <a:rPr lang="de-DE"/>
          <a:t>Button, der Dateisystem vom PC öffnet (um Foto hochzuladen)</a:t>
        </a:r>
      </a:p>
    </p188:txBody>
  </p188:cm>
</p188:cmLst>
</file>

<file path=ppt/comments/modernComment_108_D3B80A2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7298FDD-5293-41A9-9ABC-887C26A3F3C9}" authorId="{FBDE323E-F0BF-425C-AECC-71878D64D14C}" created="2022-04-07T14:34:32.23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552053799" sldId="264"/>
      <ac:spMk id="2" creationId="{32686022-38CF-4A05-9F46-1A4A460547D7}"/>
    </ac:deMkLst>
    <p188:txBody>
      <a:bodyPr/>
      <a:lstStyle/>
      <a:p>
        <a:r>
          <a:rPr lang="de-DE"/>
          <a:t>Eine HTML Seite für alle Produkte -&gt; Produktbezeichnung in Liste zum Auswählen. Bei m Auswählen werden automatisch aktuelle Daten in Textfelder ausgefüllt.</a:t>
        </a:r>
      </a:p>
    </p188:txBody>
  </p188:cm>
  <p188:cm id="{FCC6EFD3-5650-4B61-8BB2-A856499F3CC7}" authorId="{FBDE323E-F0BF-425C-AECC-71878D64D14C}" created="2022-04-07T14:34:4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552053799" sldId="264"/>
      <ac:spMk id="34" creationId="{85F32AE3-8C40-4EB2-92D9-3CEE4FD7B77A}"/>
    </ac:deMkLst>
    <p188:txBody>
      <a:bodyPr/>
      <a:lstStyle/>
      <a:p>
        <a:r>
          <a:rPr lang="de-DE"/>
          <a:t>Kategorien ebenfalls in Drop-Down Liste zum Auswählen.
</a:t>
        </a:r>
      </a:p>
    </p188:txBody>
  </p188:cm>
  <p188:cm id="{B0F0F9B0-65BC-4368-BA56-79CAA48BB9BB}" authorId="{FBDE323E-F0BF-425C-AECC-71878D64D14C}" created="2022-04-07T14:35:07.43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552053799" sldId="264"/>
      <ac:spMk id="62" creationId="{B276B024-D0F2-4945-BB64-2EFFC8A54E10}"/>
    </ac:deMkLst>
    <p188:txBody>
      <a:bodyPr/>
      <a:lstStyle/>
      <a:p>
        <a:r>
          <a:rPr lang="de-DE"/>
          <a:t>Daten werden erst beim Speichern in Datenbank übernommen/geändert</a:t>
        </a:r>
      </a:p>
    </p188:txBody>
  </p188:cm>
</p188:cmLst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jpg>
</file>

<file path=ppt/media/image2.sv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svg>
</file>

<file path=ppt/media/image3.png>
</file>

<file path=ppt/media/image30.jpg>
</file>

<file path=ppt/media/image31.png>
</file>

<file path=ppt/media/image32.svg>
</file>

<file path=ppt/media/image33.tmp>
</file>

<file path=ppt/media/image4.svg>
</file>

<file path=ppt/media/image5.png>
</file>

<file path=ppt/media/image6.svg>
</file>

<file path=ppt/media/image7.tmp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966" y="2356703"/>
            <a:ext cx="7649607" cy="5013407"/>
          </a:xfrm>
        </p:spPr>
        <p:txBody>
          <a:bodyPr anchor="b"/>
          <a:lstStyle>
            <a:lvl1pPr algn="ctr">
              <a:defRPr sz="5905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42" y="7563446"/>
            <a:ext cx="6749654" cy="3476717"/>
          </a:xfrm>
        </p:spPr>
        <p:txBody>
          <a:bodyPr/>
          <a:lstStyle>
            <a:lvl1pPr marL="0" indent="0" algn="ctr">
              <a:buNone/>
              <a:defRPr sz="2362"/>
            </a:lvl1pPr>
            <a:lvl2pPr marL="449976" indent="0" algn="ctr">
              <a:buNone/>
              <a:defRPr sz="1968"/>
            </a:lvl2pPr>
            <a:lvl3pPr marL="899952" indent="0" algn="ctr">
              <a:buNone/>
              <a:defRPr sz="1772"/>
            </a:lvl3pPr>
            <a:lvl4pPr marL="1349929" indent="0" algn="ctr">
              <a:buNone/>
              <a:defRPr sz="1575"/>
            </a:lvl4pPr>
            <a:lvl5pPr marL="1799905" indent="0" algn="ctr">
              <a:buNone/>
              <a:defRPr sz="1575"/>
            </a:lvl5pPr>
            <a:lvl6pPr marL="2249881" indent="0" algn="ctr">
              <a:buNone/>
              <a:defRPr sz="1575"/>
            </a:lvl6pPr>
            <a:lvl7pPr marL="2699857" indent="0" algn="ctr">
              <a:buNone/>
              <a:defRPr sz="1575"/>
            </a:lvl7pPr>
            <a:lvl8pPr marL="3149834" indent="0" algn="ctr">
              <a:buNone/>
              <a:defRPr sz="1575"/>
            </a:lvl8pPr>
            <a:lvl9pPr marL="3599810" indent="0" algn="ctr">
              <a:buNone/>
              <a:defRPr sz="1575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373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0720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0295" y="766678"/>
            <a:ext cx="1940525" cy="1220351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719" y="766678"/>
            <a:ext cx="5709082" cy="1220351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714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8272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31" y="3590057"/>
            <a:ext cx="7762102" cy="5990088"/>
          </a:xfrm>
        </p:spPr>
        <p:txBody>
          <a:bodyPr anchor="b"/>
          <a:lstStyle>
            <a:lvl1pPr>
              <a:defRPr sz="5905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031" y="9636813"/>
            <a:ext cx="7762102" cy="3150046"/>
          </a:xfrm>
        </p:spPr>
        <p:txBody>
          <a:bodyPr/>
          <a:lstStyle>
            <a:lvl1pPr marL="0" indent="0">
              <a:buNone/>
              <a:defRPr sz="2362">
                <a:solidFill>
                  <a:schemeClr val="tx1"/>
                </a:solidFill>
              </a:defRPr>
            </a:lvl1pPr>
            <a:lvl2pPr marL="449976" indent="0">
              <a:buNone/>
              <a:defRPr sz="1968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6344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718" y="3833390"/>
            <a:ext cx="3824804" cy="91368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016" y="3833390"/>
            <a:ext cx="3824804" cy="91368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9259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0" y="766681"/>
            <a:ext cx="7762102" cy="2783376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9891" y="3530053"/>
            <a:ext cx="3807226" cy="1730025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891" y="5260078"/>
            <a:ext cx="3807226" cy="77367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017" y="3530053"/>
            <a:ext cx="3825976" cy="1730025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017" y="5260078"/>
            <a:ext cx="3825976" cy="77367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2785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300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429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960014"/>
            <a:ext cx="2902585" cy="3360050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5976" y="2073367"/>
            <a:ext cx="4556016" cy="10233485"/>
          </a:xfrm>
        </p:spPr>
        <p:txBody>
          <a:bodyPr/>
          <a:lstStyle>
            <a:lvl1pPr>
              <a:defRPr sz="3149"/>
            </a:lvl1pPr>
            <a:lvl2pPr>
              <a:defRPr sz="2756"/>
            </a:lvl2pPr>
            <a:lvl3pPr>
              <a:defRPr sz="2362"/>
            </a:lvl3pPr>
            <a:lvl4pPr>
              <a:defRPr sz="1968"/>
            </a:lvl4pPr>
            <a:lvl5pPr>
              <a:defRPr sz="1968"/>
            </a:lvl5pPr>
            <a:lvl6pPr>
              <a:defRPr sz="1968"/>
            </a:lvl6pPr>
            <a:lvl7pPr>
              <a:defRPr sz="1968"/>
            </a:lvl7pPr>
            <a:lvl8pPr>
              <a:defRPr sz="1968"/>
            </a:lvl8pPr>
            <a:lvl9pPr>
              <a:defRPr sz="1968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4320064"/>
            <a:ext cx="2902585" cy="8003453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3549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960014"/>
            <a:ext cx="2902585" cy="3360050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5976" y="2073367"/>
            <a:ext cx="4556016" cy="10233485"/>
          </a:xfrm>
        </p:spPr>
        <p:txBody>
          <a:bodyPr anchor="t"/>
          <a:lstStyle>
            <a:lvl1pPr marL="0" indent="0">
              <a:buNone/>
              <a:defRPr sz="3149"/>
            </a:lvl1pPr>
            <a:lvl2pPr marL="449976" indent="0">
              <a:buNone/>
              <a:defRPr sz="2756"/>
            </a:lvl2pPr>
            <a:lvl3pPr marL="899952" indent="0">
              <a:buNone/>
              <a:defRPr sz="2362"/>
            </a:lvl3pPr>
            <a:lvl4pPr marL="1349929" indent="0">
              <a:buNone/>
              <a:defRPr sz="1968"/>
            </a:lvl4pPr>
            <a:lvl5pPr marL="1799905" indent="0">
              <a:buNone/>
              <a:defRPr sz="1968"/>
            </a:lvl5pPr>
            <a:lvl6pPr marL="2249881" indent="0">
              <a:buNone/>
              <a:defRPr sz="1968"/>
            </a:lvl6pPr>
            <a:lvl7pPr marL="2699857" indent="0">
              <a:buNone/>
              <a:defRPr sz="1968"/>
            </a:lvl7pPr>
            <a:lvl8pPr marL="3149834" indent="0">
              <a:buNone/>
              <a:defRPr sz="1968"/>
            </a:lvl8pPr>
            <a:lvl9pPr marL="3599810" indent="0">
              <a:buNone/>
              <a:defRPr sz="1968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4320064"/>
            <a:ext cx="2902585" cy="8003453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7540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718" y="766681"/>
            <a:ext cx="7762102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718" y="3833390"/>
            <a:ext cx="7762102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718" y="13346867"/>
            <a:ext cx="202489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AA703-D9E9-4B26-B55E-A5379E270C1F}" type="datetimeFigureOut">
              <a:rPr lang="de-DE" smtClean="0"/>
              <a:t>07.04.2022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097" y="13346867"/>
            <a:ext cx="3037344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5924" y="13346867"/>
            <a:ext cx="202489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FEB4-5A01-4F35-BB13-E8BE106B56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5372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899952" rtl="0" eaLnBrk="1" latinLnBrk="0" hangingPunct="1">
        <a:lnSpc>
          <a:spcPct val="90000"/>
        </a:lnSpc>
        <a:spcBef>
          <a:spcPct val="0"/>
        </a:spcBef>
        <a:buNone/>
        <a:defRPr sz="43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4988" indent="-224988" algn="l" defTabSz="899952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1pPr>
      <a:lvl2pPr marL="674964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2pPr>
      <a:lvl3pPr marL="1124941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968" kern="1200">
          <a:solidFill>
            <a:schemeClr val="tx1"/>
          </a:solidFill>
          <a:latin typeface="+mn-lt"/>
          <a:ea typeface="+mn-ea"/>
          <a:cs typeface="+mn-cs"/>
        </a:defRPr>
      </a:lvl3pPr>
      <a:lvl4pPr marL="1574917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2024893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474869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924846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374822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824798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1pPr>
      <a:lvl2pPr marL="449976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2pPr>
      <a:lvl3pPr marL="899952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349929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1799905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249881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699857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149834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59981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jpg"/><Relationship Id="rId18" Type="http://schemas.openxmlformats.org/officeDocument/2006/relationships/image" Target="../media/image1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jpg"/><Relationship Id="rId17" Type="http://schemas.openxmlformats.org/officeDocument/2006/relationships/image" Target="../media/image15.png"/><Relationship Id="rId2" Type="http://schemas.microsoft.com/office/2018/10/relationships/comments" Target="../comments/modernComment_100_50DAD063.xml"/><Relationship Id="rId16" Type="http://schemas.openxmlformats.org/officeDocument/2006/relationships/image" Target="../media/image14.jpg"/><Relationship Id="rId20" Type="http://schemas.openxmlformats.org/officeDocument/2006/relationships/image" Target="../media/image1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jpg"/><Relationship Id="rId5" Type="http://schemas.openxmlformats.org/officeDocument/2006/relationships/image" Target="../media/image3.png"/><Relationship Id="rId15" Type="http://schemas.openxmlformats.org/officeDocument/2006/relationships/image" Target="../media/image13.jp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svg"/><Relationship Id="rId9" Type="http://schemas.openxmlformats.org/officeDocument/2006/relationships/image" Target="../media/image7.tmp"/><Relationship Id="rId1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8.svg"/><Relationship Id="rId18" Type="http://schemas.openxmlformats.org/officeDocument/2006/relationships/image" Target="../media/image23.jpg"/><Relationship Id="rId3" Type="http://schemas.openxmlformats.org/officeDocument/2006/relationships/image" Target="../media/image1.png"/><Relationship Id="rId21" Type="http://schemas.openxmlformats.org/officeDocument/2006/relationships/image" Target="../media/image26.jpg"/><Relationship Id="rId7" Type="http://schemas.openxmlformats.org/officeDocument/2006/relationships/image" Target="../media/image5.png"/><Relationship Id="rId12" Type="http://schemas.openxmlformats.org/officeDocument/2006/relationships/image" Target="../media/image17.png"/><Relationship Id="rId17" Type="http://schemas.openxmlformats.org/officeDocument/2006/relationships/image" Target="../media/image22.jpg"/><Relationship Id="rId2" Type="http://schemas.microsoft.com/office/2018/10/relationships/comments" Target="../comments/modernComment_104_5390BEF2.xml"/><Relationship Id="rId16" Type="http://schemas.openxmlformats.org/officeDocument/2006/relationships/image" Target="../media/image21.jpg"/><Relationship Id="rId20" Type="http://schemas.openxmlformats.org/officeDocument/2006/relationships/image" Target="../media/image2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16.svg"/><Relationship Id="rId24" Type="http://schemas.openxmlformats.org/officeDocument/2006/relationships/image" Target="../media/image29.svg"/><Relationship Id="rId5" Type="http://schemas.openxmlformats.org/officeDocument/2006/relationships/image" Target="../media/image3.png"/><Relationship Id="rId15" Type="http://schemas.openxmlformats.org/officeDocument/2006/relationships/image" Target="../media/image20.jpg"/><Relationship Id="rId23" Type="http://schemas.openxmlformats.org/officeDocument/2006/relationships/image" Target="../media/image28.png"/><Relationship Id="rId10" Type="http://schemas.openxmlformats.org/officeDocument/2006/relationships/image" Target="../media/image15.png"/><Relationship Id="rId19" Type="http://schemas.openxmlformats.org/officeDocument/2006/relationships/image" Target="../media/image24.jpg"/><Relationship Id="rId4" Type="http://schemas.openxmlformats.org/officeDocument/2006/relationships/image" Target="../media/image2.svg"/><Relationship Id="rId9" Type="http://schemas.openxmlformats.org/officeDocument/2006/relationships/image" Target="../media/image7.tmp"/><Relationship Id="rId14" Type="http://schemas.openxmlformats.org/officeDocument/2006/relationships/image" Target="../media/image19.jpg"/><Relationship Id="rId22" Type="http://schemas.openxmlformats.org/officeDocument/2006/relationships/image" Target="../media/image27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mp"/><Relationship Id="rId13" Type="http://schemas.openxmlformats.org/officeDocument/2006/relationships/image" Target="../media/image21.jp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7.png"/><Relationship Id="rId5" Type="http://schemas.openxmlformats.org/officeDocument/2006/relationships/image" Target="../media/image4.svg"/><Relationship Id="rId15" Type="http://schemas.openxmlformats.org/officeDocument/2006/relationships/image" Target="../media/image29.svg"/><Relationship Id="rId10" Type="http://schemas.openxmlformats.org/officeDocument/2006/relationships/image" Target="../media/image16.svg"/><Relationship Id="rId4" Type="http://schemas.openxmlformats.org/officeDocument/2006/relationships/image" Target="../media/image3.png"/><Relationship Id="rId9" Type="http://schemas.openxmlformats.org/officeDocument/2006/relationships/image" Target="../media/image15.png"/><Relationship Id="rId1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8.svg"/><Relationship Id="rId1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7.png"/><Relationship Id="rId17" Type="http://schemas.openxmlformats.org/officeDocument/2006/relationships/image" Target="../media/image10.jpg"/><Relationship Id="rId2" Type="http://schemas.microsoft.com/office/2018/10/relationships/comments" Target="../comments/modernComment_105_A9AD0619.xml"/><Relationship Id="rId16" Type="http://schemas.openxmlformats.org/officeDocument/2006/relationships/image" Target="../media/image9.jpg"/><Relationship Id="rId20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16.svg"/><Relationship Id="rId5" Type="http://schemas.openxmlformats.org/officeDocument/2006/relationships/image" Target="../media/image3.png"/><Relationship Id="rId15" Type="http://schemas.openxmlformats.org/officeDocument/2006/relationships/image" Target="../media/image30.jpg"/><Relationship Id="rId10" Type="http://schemas.openxmlformats.org/officeDocument/2006/relationships/image" Target="../media/image15.png"/><Relationship Id="rId19" Type="http://schemas.openxmlformats.org/officeDocument/2006/relationships/image" Target="../media/image12.jpg"/><Relationship Id="rId4" Type="http://schemas.openxmlformats.org/officeDocument/2006/relationships/image" Target="../media/image2.svg"/><Relationship Id="rId9" Type="http://schemas.openxmlformats.org/officeDocument/2006/relationships/image" Target="../media/image7.tmp"/><Relationship Id="rId14" Type="http://schemas.openxmlformats.org/officeDocument/2006/relationships/image" Target="../media/image21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7.tmp"/><Relationship Id="rId2" Type="http://schemas.microsoft.com/office/2018/10/relationships/comments" Target="../comments/modernComment_106_717B335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32.svg"/><Relationship Id="rId5" Type="http://schemas.openxmlformats.org/officeDocument/2006/relationships/image" Target="../media/image3.png"/><Relationship Id="rId10" Type="http://schemas.openxmlformats.org/officeDocument/2006/relationships/image" Target="../media/image31.png"/><Relationship Id="rId4" Type="http://schemas.openxmlformats.org/officeDocument/2006/relationships/image" Target="../media/image2.svg"/><Relationship Id="rId9" Type="http://schemas.openxmlformats.org/officeDocument/2006/relationships/image" Target="../media/image1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mp"/><Relationship Id="rId5" Type="http://schemas.openxmlformats.org/officeDocument/2006/relationships/image" Target="../media/image4.svg"/><Relationship Id="rId10" Type="http://schemas.openxmlformats.org/officeDocument/2006/relationships/image" Target="../media/image32.svg"/><Relationship Id="rId4" Type="http://schemas.openxmlformats.org/officeDocument/2006/relationships/image" Target="../media/image3.png"/><Relationship Id="rId9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7.tmp"/><Relationship Id="rId2" Type="http://schemas.microsoft.com/office/2018/10/relationships/comments" Target="../comments/modernComment_108_D3B80A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10" Type="http://schemas.openxmlformats.org/officeDocument/2006/relationships/image" Target="../media/image20.jpg"/><Relationship Id="rId4" Type="http://schemas.openxmlformats.org/officeDocument/2006/relationships/image" Target="../media/image2.svg"/><Relationship Id="rId9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2.sv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mp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tmp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feld 80">
            <a:extLst>
              <a:ext uri="{FF2B5EF4-FFF2-40B4-BE49-F238E27FC236}">
                <a16:creationId xmlns:a16="http://schemas.microsoft.com/office/drawing/2014/main" id="{9890FD14-77E9-43C5-91A8-1E8CF3732703}"/>
              </a:ext>
            </a:extLst>
          </p:cNvPr>
          <p:cNvSpPr txBox="1"/>
          <p:nvPr/>
        </p:nvSpPr>
        <p:spPr>
          <a:xfrm>
            <a:off x="8353" y="5879271"/>
            <a:ext cx="89995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Hier steht Text. </a:t>
            </a:r>
            <a:br>
              <a:rPr lang="de-DE" b="1" dirty="0"/>
            </a:br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</a:t>
            </a:r>
          </a:p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3" name="Grafik 12" descr="Einkaufstasche Silhouette">
            <a:extLst>
              <a:ext uri="{FF2B5EF4-FFF2-40B4-BE49-F238E27FC236}">
                <a16:creationId xmlns:a16="http://schemas.microsoft.com/office/drawing/2014/main" id="{6D0A8F07-9E0C-45A5-A751-9CFD9E5F80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36941" y="172984"/>
            <a:ext cx="479297" cy="479297"/>
          </a:xfrm>
          <a:prstGeom prst="rect">
            <a:avLst/>
          </a:prstGeom>
        </p:spPr>
      </p:pic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F18B9DD6-73EC-4A10-95CD-68A759B3E87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48" b="10004"/>
          <a:stretch/>
        </p:blipFill>
        <p:spPr>
          <a:xfrm>
            <a:off x="-2" y="715186"/>
            <a:ext cx="8999537" cy="4844628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pic>
        <p:nvPicPr>
          <p:cNvPr id="26" name="Grafik 25" descr="Ein Bild, das Tasse, Tisch, Glas, Essen enthält.&#10;&#10;Automatisch generierte Beschreibung">
            <a:extLst>
              <a:ext uri="{FF2B5EF4-FFF2-40B4-BE49-F238E27FC236}">
                <a16:creationId xmlns:a16="http://schemas.microsoft.com/office/drawing/2014/main" id="{E927C3F7-8221-400B-9003-B59D405C757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63" y="7985412"/>
            <a:ext cx="2160000" cy="2160000"/>
          </a:xfrm>
          <a:prstGeom prst="rect">
            <a:avLst/>
          </a:prstGeom>
        </p:spPr>
      </p:pic>
      <p:pic>
        <p:nvPicPr>
          <p:cNvPr id="28" name="Grafik 27" descr="Ein Bild, das Tisch, Tasse, Glas enthält.&#10;&#10;Automatisch generierte Beschreibung">
            <a:extLst>
              <a:ext uri="{FF2B5EF4-FFF2-40B4-BE49-F238E27FC236}">
                <a16:creationId xmlns:a16="http://schemas.microsoft.com/office/drawing/2014/main" id="{98A8C672-FA9F-455E-9E50-36D31FBD0BC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76" y="10690937"/>
            <a:ext cx="2160000" cy="2160000"/>
          </a:xfrm>
          <a:prstGeom prst="rect">
            <a:avLst/>
          </a:prstGeom>
        </p:spPr>
      </p:pic>
      <p:pic>
        <p:nvPicPr>
          <p:cNvPr id="30" name="Grafik 29" descr="Ein Bild, das Tasse, Tisch, Glas, Getränk enthält.&#10;&#10;Automatisch generierte Beschreibung">
            <a:extLst>
              <a:ext uri="{FF2B5EF4-FFF2-40B4-BE49-F238E27FC236}">
                <a16:creationId xmlns:a16="http://schemas.microsoft.com/office/drawing/2014/main" id="{70AA3149-0876-4BA7-8368-E9DB149D24E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080" y="7985412"/>
            <a:ext cx="2160000" cy="2160000"/>
          </a:xfrm>
          <a:prstGeom prst="rect">
            <a:avLst/>
          </a:prstGeom>
        </p:spPr>
      </p:pic>
      <p:pic>
        <p:nvPicPr>
          <p:cNvPr id="32" name="Grafik 31" descr="Ein Bild, das Tasse, Tisch, Glas, Teller enthält.&#10;&#10;Automatisch generierte Beschreibung">
            <a:extLst>
              <a:ext uri="{FF2B5EF4-FFF2-40B4-BE49-F238E27FC236}">
                <a16:creationId xmlns:a16="http://schemas.microsoft.com/office/drawing/2014/main" id="{D0835600-754E-41E0-B53E-D5A06928037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63" y="10800351"/>
            <a:ext cx="2160000" cy="2160000"/>
          </a:xfrm>
          <a:prstGeom prst="rect">
            <a:avLst/>
          </a:prstGeom>
        </p:spPr>
      </p:pic>
      <p:pic>
        <p:nvPicPr>
          <p:cNvPr id="34" name="Grafik 33" descr="Ein Bild, das Tisch, Tasse, Glas, drinnen enthält.&#10;&#10;Automatisch generierte Beschreibung">
            <a:extLst>
              <a:ext uri="{FF2B5EF4-FFF2-40B4-BE49-F238E27FC236}">
                <a16:creationId xmlns:a16="http://schemas.microsoft.com/office/drawing/2014/main" id="{16AFC5B9-975F-44A4-A774-D592AE3AE3A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080" y="10690937"/>
            <a:ext cx="2160000" cy="2160000"/>
          </a:xfrm>
          <a:prstGeom prst="rect">
            <a:avLst/>
          </a:prstGeom>
        </p:spPr>
      </p:pic>
      <p:pic>
        <p:nvPicPr>
          <p:cNvPr id="36" name="Grafik 35" descr="Ein Bild, das Tisch, Tasse, drinnen, Glas enthält.&#10;&#10;Automatisch generierte Beschreibung">
            <a:extLst>
              <a:ext uri="{FF2B5EF4-FFF2-40B4-BE49-F238E27FC236}">
                <a16:creationId xmlns:a16="http://schemas.microsoft.com/office/drawing/2014/main" id="{8CE1424B-6D5E-45BB-95E8-9D050EB7CAD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76" y="7985412"/>
            <a:ext cx="2160000" cy="2160000"/>
          </a:xfrm>
          <a:prstGeom prst="rect">
            <a:avLst/>
          </a:prstGeom>
        </p:spPr>
      </p:pic>
      <p:sp>
        <p:nvSpPr>
          <p:cNvPr id="37" name="Textfeld 36">
            <a:extLst>
              <a:ext uri="{FF2B5EF4-FFF2-40B4-BE49-F238E27FC236}">
                <a16:creationId xmlns:a16="http://schemas.microsoft.com/office/drawing/2014/main" id="{1E6BC416-2170-4BEC-BD05-11B2EA207217}"/>
              </a:ext>
            </a:extLst>
          </p:cNvPr>
          <p:cNvSpPr txBox="1"/>
          <p:nvPr/>
        </p:nvSpPr>
        <p:spPr>
          <a:xfrm>
            <a:off x="471165" y="1012147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Früchtetee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153EDB89-E83E-4435-9AFD-89C3663946A0}"/>
              </a:ext>
            </a:extLst>
          </p:cNvPr>
          <p:cNvSpPr txBox="1"/>
          <p:nvPr/>
        </p:nvSpPr>
        <p:spPr>
          <a:xfrm>
            <a:off x="3302295" y="1012147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Kräutertee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DEA304AC-EF2F-4415-970C-FF265575884E}"/>
              </a:ext>
            </a:extLst>
          </p:cNvPr>
          <p:cNvSpPr txBox="1"/>
          <p:nvPr/>
        </p:nvSpPr>
        <p:spPr>
          <a:xfrm>
            <a:off x="6199117" y="1012147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Weißer Tee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428B4F89-F2E7-4FDC-969E-82DA44532209}"/>
              </a:ext>
            </a:extLst>
          </p:cNvPr>
          <p:cNvSpPr txBox="1"/>
          <p:nvPr/>
        </p:nvSpPr>
        <p:spPr>
          <a:xfrm>
            <a:off x="481185" y="12837732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Rooibostee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3D34606-2F77-45CE-8432-AB0F1224ADEC}"/>
              </a:ext>
            </a:extLst>
          </p:cNvPr>
          <p:cNvSpPr txBox="1"/>
          <p:nvPr/>
        </p:nvSpPr>
        <p:spPr>
          <a:xfrm>
            <a:off x="3312315" y="12837732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Schwarzer Tee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AAC6CA43-85BD-4886-BB21-D5B8D910212B}"/>
              </a:ext>
            </a:extLst>
          </p:cNvPr>
          <p:cNvSpPr txBox="1"/>
          <p:nvPr/>
        </p:nvSpPr>
        <p:spPr>
          <a:xfrm>
            <a:off x="6209137" y="12837732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Grüner Tee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pic>
        <p:nvPicPr>
          <p:cNvPr id="75" name="Grafik 74" descr="Eine kurzer Zweig mit Blütenknospen">
            <a:extLst>
              <a:ext uri="{FF2B5EF4-FFF2-40B4-BE49-F238E27FC236}">
                <a16:creationId xmlns:a16="http://schemas.microsoft.com/office/drawing/2014/main" id="{BBC13A01-499D-4280-AA22-7709AC4AF8D4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rcRect l="10944" t="18065" r="42082" b="19764"/>
          <a:stretch/>
        </p:blipFill>
        <p:spPr>
          <a:xfrm rot="20548311">
            <a:off x="8184380" y="6891670"/>
            <a:ext cx="707308" cy="936124"/>
          </a:xfrm>
          <a:prstGeom prst="rect">
            <a:avLst/>
          </a:prstGeom>
        </p:spPr>
      </p:pic>
      <p:pic>
        <p:nvPicPr>
          <p:cNvPr id="82" name="Grafik 81" descr="Eine kurzer Zweig mit Blütenknospen">
            <a:extLst>
              <a:ext uri="{FF2B5EF4-FFF2-40B4-BE49-F238E27FC236}">
                <a16:creationId xmlns:a16="http://schemas.microsoft.com/office/drawing/2014/main" id="{A0887E56-D58E-45F8-BE6C-5547807C839D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rcRect l="10944" t="18065" r="42082" b="19764"/>
          <a:stretch/>
        </p:blipFill>
        <p:spPr>
          <a:xfrm rot="20548311" flipH="1" flipV="1">
            <a:off x="117508" y="5309111"/>
            <a:ext cx="707308" cy="93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51747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feld 80">
            <a:extLst>
              <a:ext uri="{FF2B5EF4-FFF2-40B4-BE49-F238E27FC236}">
                <a16:creationId xmlns:a16="http://schemas.microsoft.com/office/drawing/2014/main" id="{9890FD14-77E9-43C5-91A8-1E8CF3732703}"/>
              </a:ext>
            </a:extLst>
          </p:cNvPr>
          <p:cNvSpPr txBox="1"/>
          <p:nvPr/>
        </p:nvSpPr>
        <p:spPr>
          <a:xfrm>
            <a:off x="-3" y="1402211"/>
            <a:ext cx="89995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Schwarzer Tee </a:t>
            </a:r>
            <a:br>
              <a:rPr lang="de-DE" b="1" dirty="0"/>
            </a:br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</a:t>
            </a:r>
          </a:p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3" name="Grafik 12" descr="Einkaufstasche Silhouette">
            <a:extLst>
              <a:ext uri="{FF2B5EF4-FFF2-40B4-BE49-F238E27FC236}">
                <a16:creationId xmlns:a16="http://schemas.microsoft.com/office/drawing/2014/main" id="{6D0A8F07-9E0C-45A5-A751-9CFD9E5F80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36941" y="172984"/>
            <a:ext cx="479297" cy="479297"/>
          </a:xfrm>
          <a:prstGeom prst="rect">
            <a:avLst/>
          </a:prstGeom>
        </p:spPr>
      </p:pic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pic>
        <p:nvPicPr>
          <p:cNvPr id="75" name="Grafik 74" descr="Eine kurzer Zweig mit Blütenknospen">
            <a:extLst>
              <a:ext uri="{FF2B5EF4-FFF2-40B4-BE49-F238E27FC236}">
                <a16:creationId xmlns:a16="http://schemas.microsoft.com/office/drawing/2014/main" id="{BBC13A01-499D-4280-AA22-7709AC4AF8D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10944" t="18065" r="42082" b="19764"/>
          <a:stretch/>
        </p:blipFill>
        <p:spPr>
          <a:xfrm rot="20548311">
            <a:off x="8176024" y="2414610"/>
            <a:ext cx="707308" cy="936124"/>
          </a:xfrm>
          <a:prstGeom prst="rect">
            <a:avLst/>
          </a:prstGeom>
        </p:spPr>
      </p:pic>
      <p:pic>
        <p:nvPicPr>
          <p:cNvPr id="82" name="Grafik 81" descr="Eine kurzer Zweig mit Blütenknospen">
            <a:extLst>
              <a:ext uri="{FF2B5EF4-FFF2-40B4-BE49-F238E27FC236}">
                <a16:creationId xmlns:a16="http://schemas.microsoft.com/office/drawing/2014/main" id="{A0887E56-D58E-45F8-BE6C-5547807C839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10944" t="18065" r="42082" b="19764"/>
          <a:stretch/>
        </p:blipFill>
        <p:spPr>
          <a:xfrm rot="20548311" flipH="1" flipV="1">
            <a:off x="109152" y="832051"/>
            <a:ext cx="707308" cy="936124"/>
          </a:xfrm>
          <a:prstGeom prst="rect">
            <a:avLst/>
          </a:prstGeom>
        </p:spPr>
      </p:pic>
      <p:pic>
        <p:nvPicPr>
          <p:cNvPr id="3" name="Grafik 2" descr="Ein Bild, das Getränk, Tee, Essen enthält.&#10;&#10;Automatisch generierte Beschreibung">
            <a:extLst>
              <a:ext uri="{FF2B5EF4-FFF2-40B4-BE49-F238E27FC236}">
                <a16:creationId xmlns:a16="http://schemas.microsoft.com/office/drawing/2014/main" id="{51E93E94-7AF3-42DA-824C-E381C4A22DE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164" y="3294264"/>
            <a:ext cx="2520000" cy="1527750"/>
          </a:xfrm>
          <a:prstGeom prst="rect">
            <a:avLst/>
          </a:prstGeom>
        </p:spPr>
      </p:pic>
      <p:pic>
        <p:nvPicPr>
          <p:cNvPr id="6" name="Grafik 5" descr="Ein Bild, das Teller, Getränk, Tee, Essen enthält.&#10;&#10;Automatisch generierte Beschreibung">
            <a:extLst>
              <a:ext uri="{FF2B5EF4-FFF2-40B4-BE49-F238E27FC236}">
                <a16:creationId xmlns:a16="http://schemas.microsoft.com/office/drawing/2014/main" id="{6E98128F-A68D-443D-93AA-8A11FD6D1F9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171" y="3294264"/>
            <a:ext cx="2520000" cy="1527750"/>
          </a:xfrm>
          <a:prstGeom prst="rect">
            <a:avLst/>
          </a:prstGeom>
        </p:spPr>
      </p:pic>
      <p:pic>
        <p:nvPicPr>
          <p:cNvPr id="9" name="Grafik 8" descr="Ein Bild, das Getränk, Tee, Essen enthält.&#10;&#10;Automatisch generierte Beschreibung">
            <a:extLst>
              <a:ext uri="{FF2B5EF4-FFF2-40B4-BE49-F238E27FC236}">
                <a16:creationId xmlns:a16="http://schemas.microsoft.com/office/drawing/2014/main" id="{64BBEA4C-853F-450A-9B5F-EDB3897B91E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4" y="3294264"/>
            <a:ext cx="2520000" cy="1527750"/>
          </a:xfrm>
          <a:prstGeom prst="rect">
            <a:avLst/>
          </a:prstGeom>
        </p:spPr>
      </p:pic>
      <p:pic>
        <p:nvPicPr>
          <p:cNvPr id="12" name="Grafik 11" descr="Ein Bild, das Tee, Getränk, Essen enthält.&#10;&#10;Automatisch generierte Beschreibung">
            <a:extLst>
              <a:ext uri="{FF2B5EF4-FFF2-40B4-BE49-F238E27FC236}">
                <a16:creationId xmlns:a16="http://schemas.microsoft.com/office/drawing/2014/main" id="{05EE8DE1-C557-4991-9FD8-2D6C83746ED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819" y="10255316"/>
            <a:ext cx="2520000" cy="1527750"/>
          </a:xfrm>
          <a:prstGeom prst="rect">
            <a:avLst/>
          </a:prstGeom>
        </p:spPr>
      </p:pic>
      <p:pic>
        <p:nvPicPr>
          <p:cNvPr id="16" name="Grafik 15" descr="Ein Bild, das Essen, Tee, Getränk enthält.&#10;&#10;Automatisch generierte Beschreibung">
            <a:extLst>
              <a:ext uri="{FF2B5EF4-FFF2-40B4-BE49-F238E27FC236}">
                <a16:creationId xmlns:a16="http://schemas.microsoft.com/office/drawing/2014/main" id="{AE89E195-4ECB-44DF-8A7E-A7504F589B6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372" y="10219403"/>
            <a:ext cx="2520000" cy="1527750"/>
          </a:xfrm>
          <a:prstGeom prst="rect">
            <a:avLst/>
          </a:prstGeom>
        </p:spPr>
      </p:pic>
      <p:pic>
        <p:nvPicPr>
          <p:cNvPr id="19" name="Grafik 18" descr="Ein Bild, das Tee, Essen, Getränk enthält.&#10;&#10;Automatisch generierte Beschreibung">
            <a:extLst>
              <a:ext uri="{FF2B5EF4-FFF2-40B4-BE49-F238E27FC236}">
                <a16:creationId xmlns:a16="http://schemas.microsoft.com/office/drawing/2014/main" id="{969AD67E-C87C-4AFE-B922-295917C3040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25" y="10219403"/>
            <a:ext cx="2520000" cy="1527750"/>
          </a:xfrm>
          <a:prstGeom prst="rect">
            <a:avLst/>
          </a:prstGeom>
        </p:spPr>
      </p:pic>
      <p:pic>
        <p:nvPicPr>
          <p:cNvPr id="23" name="Grafik 22" descr="Ein Bild, das Tee, Getränk, Essen enthält.&#10;&#10;Automatisch generierte Beschreibung">
            <a:extLst>
              <a:ext uri="{FF2B5EF4-FFF2-40B4-BE49-F238E27FC236}">
                <a16:creationId xmlns:a16="http://schemas.microsoft.com/office/drawing/2014/main" id="{7113A4C5-9BFF-46EA-AB68-DAB7717C679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9983" y="6840792"/>
            <a:ext cx="2520000" cy="1527750"/>
          </a:xfrm>
          <a:prstGeom prst="rect">
            <a:avLst/>
          </a:prstGeom>
        </p:spPr>
      </p:pic>
      <p:pic>
        <p:nvPicPr>
          <p:cNvPr id="27" name="Grafik 26" descr="Ein Bild, das Tee, Getränk, Essen enthält.&#10;&#10;Automatisch generierte Beschreibung">
            <a:extLst>
              <a:ext uri="{FF2B5EF4-FFF2-40B4-BE49-F238E27FC236}">
                <a16:creationId xmlns:a16="http://schemas.microsoft.com/office/drawing/2014/main" id="{ED414CDA-49EC-49E6-9B82-045BB115E7F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946" y="6844052"/>
            <a:ext cx="2520000" cy="1527750"/>
          </a:xfrm>
          <a:prstGeom prst="rect">
            <a:avLst/>
          </a:prstGeom>
        </p:spPr>
      </p:pic>
      <p:pic>
        <p:nvPicPr>
          <p:cNvPr id="31" name="Grafik 30" descr="Ein Bild, das Tee, Getränk, Essen enthält.&#10;&#10;Automatisch generierte Beschreibung">
            <a:extLst>
              <a:ext uri="{FF2B5EF4-FFF2-40B4-BE49-F238E27FC236}">
                <a16:creationId xmlns:a16="http://schemas.microsoft.com/office/drawing/2014/main" id="{631BCA8B-BFDA-4798-AFB1-AADD75856D6D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48" y="6840792"/>
            <a:ext cx="2520000" cy="1527750"/>
          </a:xfrm>
          <a:prstGeom prst="rect">
            <a:avLst/>
          </a:prstGeom>
        </p:spPr>
      </p:pic>
      <p:sp>
        <p:nvSpPr>
          <p:cNvPr id="54" name="Textfeld 53">
            <a:extLst>
              <a:ext uri="{FF2B5EF4-FFF2-40B4-BE49-F238E27FC236}">
                <a16:creationId xmlns:a16="http://schemas.microsoft.com/office/drawing/2014/main" id="{196F97AB-A4F0-41C8-BDD7-25C63716BAF2}"/>
              </a:ext>
            </a:extLst>
          </p:cNvPr>
          <p:cNvSpPr txBox="1"/>
          <p:nvPr/>
        </p:nvSpPr>
        <p:spPr>
          <a:xfrm>
            <a:off x="329457" y="4841554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Ananda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2215C2A3-376B-4A6E-9395-9F90500775B7}"/>
              </a:ext>
            </a:extLst>
          </p:cNvPr>
          <p:cNvSpPr txBox="1"/>
          <p:nvPr/>
        </p:nvSpPr>
        <p:spPr>
          <a:xfrm>
            <a:off x="3360258" y="4851964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Assam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49E75E81-2874-489C-A4AB-C9B5D79FBE35}"/>
              </a:ext>
            </a:extLst>
          </p:cNvPr>
          <p:cNvSpPr txBox="1"/>
          <p:nvPr/>
        </p:nvSpPr>
        <p:spPr>
          <a:xfrm>
            <a:off x="6183924" y="4851964"/>
            <a:ext cx="2612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Assam Second </a:t>
            </a:r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Flush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C813EC8E-2D72-4407-89BA-0C2C8742B136}"/>
              </a:ext>
            </a:extLst>
          </p:cNvPr>
          <p:cNvSpPr txBox="1"/>
          <p:nvPr/>
        </p:nvSpPr>
        <p:spPr>
          <a:xfrm>
            <a:off x="498686" y="835375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China Spring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AE94FED5-856F-4CFD-B720-B4E98CD2CF08}"/>
              </a:ext>
            </a:extLst>
          </p:cNvPr>
          <p:cNvSpPr txBox="1"/>
          <p:nvPr/>
        </p:nvSpPr>
        <p:spPr>
          <a:xfrm>
            <a:off x="3455303" y="8366518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</a:t>
            </a:r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Flush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394E9364-DB4B-40FD-947A-AB17D49B919E}"/>
              </a:ext>
            </a:extLst>
          </p:cNvPr>
          <p:cNvSpPr txBox="1"/>
          <p:nvPr/>
        </p:nvSpPr>
        <p:spPr>
          <a:xfrm>
            <a:off x="6469821" y="8366518"/>
            <a:ext cx="2405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Hattfield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F3DB3CF8-F5FF-48EC-808C-F5B405629886}"/>
              </a:ext>
            </a:extLst>
          </p:cNvPr>
          <p:cNvSpPr txBox="1"/>
          <p:nvPr/>
        </p:nvSpPr>
        <p:spPr>
          <a:xfrm>
            <a:off x="426430" y="11693006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Makalbari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78752D1F-422A-4930-861E-496E6F622265}"/>
              </a:ext>
            </a:extLst>
          </p:cNvPr>
          <p:cNvSpPr txBox="1"/>
          <p:nvPr/>
        </p:nvSpPr>
        <p:spPr>
          <a:xfrm>
            <a:off x="3420943" y="11748989"/>
            <a:ext cx="21199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Tonga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47F9361A-B90C-4DB6-B048-B7E176C87C47}"/>
              </a:ext>
            </a:extLst>
          </p:cNvPr>
          <p:cNvSpPr txBox="1"/>
          <p:nvPr/>
        </p:nvSpPr>
        <p:spPr>
          <a:xfrm>
            <a:off x="6446408" y="11730625"/>
            <a:ext cx="24058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Kaziranga</a:t>
            </a:r>
            <a:endParaRPr lang="de-DE" sz="2000" b="1" dirty="0">
              <a:solidFill>
                <a:srgbClr val="9900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74D08737-204F-49F8-BB99-5EFD38518214}"/>
              </a:ext>
            </a:extLst>
          </p:cNvPr>
          <p:cNvGrpSpPr/>
          <p:nvPr/>
        </p:nvGrpSpPr>
        <p:grpSpPr>
          <a:xfrm>
            <a:off x="145778" y="5475277"/>
            <a:ext cx="2624506" cy="568981"/>
            <a:chOff x="185145" y="6308791"/>
            <a:chExt cx="2624506" cy="568981"/>
          </a:xfrm>
        </p:grpSpPr>
        <p:grpSp>
          <p:nvGrpSpPr>
            <p:cNvPr id="89" name="Gruppieren 88">
              <a:extLst>
                <a:ext uri="{FF2B5EF4-FFF2-40B4-BE49-F238E27FC236}">
                  <a16:creationId xmlns:a16="http://schemas.microsoft.com/office/drawing/2014/main" id="{1F604BCF-4E2B-4446-BB09-D085B7D65C96}"/>
                </a:ext>
              </a:extLst>
            </p:cNvPr>
            <p:cNvGrpSpPr/>
            <p:nvPr/>
          </p:nvGrpSpPr>
          <p:grpSpPr>
            <a:xfrm>
              <a:off x="185145" y="6308791"/>
              <a:ext cx="2624506" cy="568981"/>
              <a:chOff x="306589" y="6286892"/>
              <a:chExt cx="2624506" cy="568981"/>
            </a:xfrm>
          </p:grpSpPr>
          <p:sp>
            <p:nvSpPr>
              <p:cNvPr id="33" name="Flussdiagramm: Alternativer Prozess 32">
                <a:extLst>
                  <a:ext uri="{FF2B5EF4-FFF2-40B4-BE49-F238E27FC236}">
                    <a16:creationId xmlns:a16="http://schemas.microsoft.com/office/drawing/2014/main" id="{C04309A1-9C04-4B5D-B4E3-1E657B799701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EFE2B73C-5A57-458B-915C-0267E1A2F3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Flussdiagramm: Alternativer Prozess 52">
                <a:extLst>
                  <a:ext uri="{FF2B5EF4-FFF2-40B4-BE49-F238E27FC236}">
                    <a16:creationId xmlns:a16="http://schemas.microsoft.com/office/drawing/2014/main" id="{AB2ED333-6DBF-47BB-BC63-D5314589A844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5" name="Textfeld 84">
                <a:extLst>
                  <a:ext uri="{FF2B5EF4-FFF2-40B4-BE49-F238E27FC236}">
                    <a16:creationId xmlns:a16="http://schemas.microsoft.com/office/drawing/2014/main" id="{151674D3-2674-430F-B295-924D00B72C52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86" name="Textfeld 85">
                <a:extLst>
                  <a:ext uri="{FF2B5EF4-FFF2-40B4-BE49-F238E27FC236}">
                    <a16:creationId xmlns:a16="http://schemas.microsoft.com/office/drawing/2014/main" id="{AD5A165A-258B-4304-A5E2-331ADDE0C3AE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88" name="Grafik 87" descr="Warenkorb mit einfarbiger Füllung">
                <a:extLst>
                  <a:ext uri="{FF2B5EF4-FFF2-40B4-BE49-F238E27FC236}">
                    <a16:creationId xmlns:a16="http://schemas.microsoft.com/office/drawing/2014/main" id="{37C889D1-349E-4670-96BD-33FFB8CB23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04" name="Gleichschenkliges Dreieck 103">
              <a:extLst>
                <a:ext uri="{FF2B5EF4-FFF2-40B4-BE49-F238E27FC236}">
                  <a16:creationId xmlns:a16="http://schemas.microsoft.com/office/drawing/2014/main" id="{E5021AE8-9956-4286-8AAC-FC14A8A49B6A}"/>
                </a:ext>
              </a:extLst>
            </p:cNvPr>
            <p:cNvSpPr/>
            <p:nvPr/>
          </p:nvSpPr>
          <p:spPr>
            <a:xfrm>
              <a:off x="977077" y="6440195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Gleichschenkliges Dreieck 104">
              <a:extLst>
                <a:ext uri="{FF2B5EF4-FFF2-40B4-BE49-F238E27FC236}">
                  <a16:creationId xmlns:a16="http://schemas.microsoft.com/office/drawing/2014/main" id="{65028685-08C2-4CAA-B199-0FF90FF907BF}"/>
                </a:ext>
              </a:extLst>
            </p:cNvPr>
            <p:cNvSpPr/>
            <p:nvPr/>
          </p:nvSpPr>
          <p:spPr>
            <a:xfrm rot="10800000">
              <a:off x="977941" y="6625523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3" name="Gruppieren 112">
            <a:extLst>
              <a:ext uri="{FF2B5EF4-FFF2-40B4-BE49-F238E27FC236}">
                <a16:creationId xmlns:a16="http://schemas.microsoft.com/office/drawing/2014/main" id="{F771A1E6-5467-4E73-B396-E2D872EBA5E0}"/>
              </a:ext>
            </a:extLst>
          </p:cNvPr>
          <p:cNvGrpSpPr/>
          <p:nvPr/>
        </p:nvGrpSpPr>
        <p:grpSpPr>
          <a:xfrm>
            <a:off x="3181664" y="5482886"/>
            <a:ext cx="2624506" cy="568981"/>
            <a:chOff x="3300131" y="6286892"/>
            <a:chExt cx="2624506" cy="568981"/>
          </a:xfrm>
        </p:grpSpPr>
        <p:grpSp>
          <p:nvGrpSpPr>
            <p:cNvPr id="90" name="Gruppieren 89">
              <a:extLst>
                <a:ext uri="{FF2B5EF4-FFF2-40B4-BE49-F238E27FC236}">
                  <a16:creationId xmlns:a16="http://schemas.microsoft.com/office/drawing/2014/main" id="{82E8D62E-5D2C-4C5C-BD70-F0D453855F37}"/>
                </a:ext>
              </a:extLst>
            </p:cNvPr>
            <p:cNvGrpSpPr/>
            <p:nvPr/>
          </p:nvGrpSpPr>
          <p:grpSpPr>
            <a:xfrm>
              <a:off x="3300131" y="6286892"/>
              <a:ext cx="2624506" cy="568981"/>
              <a:chOff x="306589" y="6286892"/>
              <a:chExt cx="2624506" cy="568981"/>
            </a:xfrm>
          </p:grpSpPr>
          <p:sp>
            <p:nvSpPr>
              <p:cNvPr id="91" name="Flussdiagramm: Alternativer Prozess 90">
                <a:extLst>
                  <a:ext uri="{FF2B5EF4-FFF2-40B4-BE49-F238E27FC236}">
                    <a16:creationId xmlns:a16="http://schemas.microsoft.com/office/drawing/2014/main" id="{089DAD76-F16C-4A77-B387-0D3973C5FEE5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92" name="Gerader Verbinder 91">
                <a:extLst>
                  <a:ext uri="{FF2B5EF4-FFF2-40B4-BE49-F238E27FC236}">
                    <a16:creationId xmlns:a16="http://schemas.microsoft.com/office/drawing/2014/main" id="{8A73A87E-409B-4995-9E7F-CB38448D28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Flussdiagramm: Alternativer Prozess 92">
                <a:extLst>
                  <a:ext uri="{FF2B5EF4-FFF2-40B4-BE49-F238E27FC236}">
                    <a16:creationId xmlns:a16="http://schemas.microsoft.com/office/drawing/2014/main" id="{39681D37-CBF1-4DBD-A20C-A08006FBC8D1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94" name="Textfeld 93">
                <a:extLst>
                  <a:ext uri="{FF2B5EF4-FFF2-40B4-BE49-F238E27FC236}">
                    <a16:creationId xmlns:a16="http://schemas.microsoft.com/office/drawing/2014/main" id="{463D046A-E0FD-40EA-831D-DCF691A790AF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20,30 €</a:t>
                </a:r>
              </a:p>
            </p:txBody>
          </p:sp>
          <p:sp>
            <p:nvSpPr>
              <p:cNvPr id="95" name="Textfeld 94">
                <a:extLst>
                  <a:ext uri="{FF2B5EF4-FFF2-40B4-BE49-F238E27FC236}">
                    <a16:creationId xmlns:a16="http://schemas.microsoft.com/office/drawing/2014/main" id="{288E60CD-0F08-4761-A1AD-D9DEEE08E3E7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200 g</a:t>
                </a:r>
              </a:p>
            </p:txBody>
          </p:sp>
          <p:pic>
            <p:nvPicPr>
              <p:cNvPr id="96" name="Grafik 95" descr="Warenkorb mit einfarbiger Füllung">
                <a:extLst>
                  <a:ext uri="{FF2B5EF4-FFF2-40B4-BE49-F238E27FC236}">
                    <a16:creationId xmlns:a16="http://schemas.microsoft.com/office/drawing/2014/main" id="{13DE61A4-8A41-474E-B95E-AC24AFE02A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08" name="Gleichschenkliges Dreieck 107">
              <a:extLst>
                <a:ext uri="{FF2B5EF4-FFF2-40B4-BE49-F238E27FC236}">
                  <a16:creationId xmlns:a16="http://schemas.microsoft.com/office/drawing/2014/main" id="{A7D3A8FF-CC2A-4D15-AE74-6C3AEEBACC31}"/>
                </a:ext>
              </a:extLst>
            </p:cNvPr>
            <p:cNvSpPr/>
            <p:nvPr/>
          </p:nvSpPr>
          <p:spPr>
            <a:xfrm>
              <a:off x="4095374" y="6407954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9" name="Gleichschenkliges Dreieck 108">
              <a:extLst>
                <a:ext uri="{FF2B5EF4-FFF2-40B4-BE49-F238E27FC236}">
                  <a16:creationId xmlns:a16="http://schemas.microsoft.com/office/drawing/2014/main" id="{419BC2E2-7DF8-4FAE-99CB-BF6BD7014C53}"/>
                </a:ext>
              </a:extLst>
            </p:cNvPr>
            <p:cNvSpPr/>
            <p:nvPr/>
          </p:nvSpPr>
          <p:spPr>
            <a:xfrm rot="10800000">
              <a:off x="4096238" y="6593282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4" name="Gruppieren 113">
            <a:extLst>
              <a:ext uri="{FF2B5EF4-FFF2-40B4-BE49-F238E27FC236}">
                <a16:creationId xmlns:a16="http://schemas.microsoft.com/office/drawing/2014/main" id="{58F2D087-50A7-4C32-9B55-1547BFB2D26D}"/>
              </a:ext>
            </a:extLst>
          </p:cNvPr>
          <p:cNvGrpSpPr/>
          <p:nvPr/>
        </p:nvGrpSpPr>
        <p:grpSpPr>
          <a:xfrm>
            <a:off x="6169957" y="5475773"/>
            <a:ext cx="2624506" cy="568981"/>
            <a:chOff x="6300672" y="6297562"/>
            <a:chExt cx="2624506" cy="568981"/>
          </a:xfrm>
        </p:grpSpPr>
        <p:grpSp>
          <p:nvGrpSpPr>
            <p:cNvPr id="97" name="Gruppieren 96">
              <a:extLst>
                <a:ext uri="{FF2B5EF4-FFF2-40B4-BE49-F238E27FC236}">
                  <a16:creationId xmlns:a16="http://schemas.microsoft.com/office/drawing/2014/main" id="{7C4350DA-1F57-4DF2-AF19-37DE1844EBC9}"/>
                </a:ext>
              </a:extLst>
            </p:cNvPr>
            <p:cNvGrpSpPr/>
            <p:nvPr/>
          </p:nvGrpSpPr>
          <p:grpSpPr>
            <a:xfrm>
              <a:off x="6300672" y="6297562"/>
              <a:ext cx="2624506" cy="568981"/>
              <a:chOff x="306589" y="6286892"/>
              <a:chExt cx="2624506" cy="568981"/>
            </a:xfrm>
          </p:grpSpPr>
          <p:sp>
            <p:nvSpPr>
              <p:cNvPr id="98" name="Flussdiagramm: Alternativer Prozess 97">
                <a:extLst>
                  <a:ext uri="{FF2B5EF4-FFF2-40B4-BE49-F238E27FC236}">
                    <a16:creationId xmlns:a16="http://schemas.microsoft.com/office/drawing/2014/main" id="{DD4A96D0-AD0F-4FBE-B49B-E70BC423A9F3}"/>
                  </a:ext>
                </a:extLst>
              </p:cNvPr>
              <p:cNvSpPr/>
              <p:nvPr/>
            </p:nvSpPr>
            <p:spPr>
              <a:xfrm>
                <a:off x="318157" y="6290285"/>
                <a:ext cx="2612938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99" name="Gerader Verbinder 98">
                <a:extLst>
                  <a:ext uri="{FF2B5EF4-FFF2-40B4-BE49-F238E27FC236}">
                    <a16:creationId xmlns:a16="http://schemas.microsoft.com/office/drawing/2014/main" id="{7E3FE539-7DDF-434B-AA42-4C8EC60C46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Flussdiagramm: Alternativer Prozess 99">
                <a:extLst>
                  <a:ext uri="{FF2B5EF4-FFF2-40B4-BE49-F238E27FC236}">
                    <a16:creationId xmlns:a16="http://schemas.microsoft.com/office/drawing/2014/main" id="{BC3C887B-8E5A-482D-B80B-11C0934AF8DC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01" name="Textfeld 100">
                <a:extLst>
                  <a:ext uri="{FF2B5EF4-FFF2-40B4-BE49-F238E27FC236}">
                    <a16:creationId xmlns:a16="http://schemas.microsoft.com/office/drawing/2014/main" id="{99796E35-5E25-44A3-8A57-A4C1DD6C44E1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02" name="Textfeld 101">
                <a:extLst>
                  <a:ext uri="{FF2B5EF4-FFF2-40B4-BE49-F238E27FC236}">
                    <a16:creationId xmlns:a16="http://schemas.microsoft.com/office/drawing/2014/main" id="{ADC8B6C5-4BC6-4A25-96A7-213951D0E694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03" name="Grafik 102" descr="Warenkorb mit einfarbiger Füllung">
                <a:extLst>
                  <a:ext uri="{FF2B5EF4-FFF2-40B4-BE49-F238E27FC236}">
                    <a16:creationId xmlns:a16="http://schemas.microsoft.com/office/drawing/2014/main" id="{F25863C5-10DC-46F4-8008-640932AFC2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10" name="Gleichschenkliges Dreieck 109">
              <a:extLst>
                <a:ext uri="{FF2B5EF4-FFF2-40B4-BE49-F238E27FC236}">
                  <a16:creationId xmlns:a16="http://schemas.microsoft.com/office/drawing/2014/main" id="{1F22A893-B866-4FF0-91CC-19A143B88035}"/>
                </a:ext>
              </a:extLst>
            </p:cNvPr>
            <p:cNvSpPr/>
            <p:nvPr/>
          </p:nvSpPr>
          <p:spPr>
            <a:xfrm>
              <a:off x="7089037" y="6422650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1" name="Gleichschenkliges Dreieck 110">
              <a:extLst>
                <a:ext uri="{FF2B5EF4-FFF2-40B4-BE49-F238E27FC236}">
                  <a16:creationId xmlns:a16="http://schemas.microsoft.com/office/drawing/2014/main" id="{B551B75C-9C58-4399-86F1-E253C72B6EC7}"/>
                </a:ext>
              </a:extLst>
            </p:cNvPr>
            <p:cNvSpPr/>
            <p:nvPr/>
          </p:nvSpPr>
          <p:spPr>
            <a:xfrm rot="10800000">
              <a:off x="7089901" y="6607978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15" name="Gruppieren 114">
            <a:extLst>
              <a:ext uri="{FF2B5EF4-FFF2-40B4-BE49-F238E27FC236}">
                <a16:creationId xmlns:a16="http://schemas.microsoft.com/office/drawing/2014/main" id="{DCB4556F-0619-4199-8701-65E5B87EB3AA}"/>
              </a:ext>
            </a:extLst>
          </p:cNvPr>
          <p:cNvGrpSpPr/>
          <p:nvPr/>
        </p:nvGrpSpPr>
        <p:grpSpPr>
          <a:xfrm>
            <a:off x="136341" y="8924522"/>
            <a:ext cx="2624506" cy="568981"/>
            <a:chOff x="185145" y="6308791"/>
            <a:chExt cx="2624506" cy="568981"/>
          </a:xfrm>
        </p:grpSpPr>
        <p:grpSp>
          <p:nvGrpSpPr>
            <p:cNvPr id="116" name="Gruppieren 115">
              <a:extLst>
                <a:ext uri="{FF2B5EF4-FFF2-40B4-BE49-F238E27FC236}">
                  <a16:creationId xmlns:a16="http://schemas.microsoft.com/office/drawing/2014/main" id="{37A34B89-A195-4514-9ACD-8170ABA16B53}"/>
                </a:ext>
              </a:extLst>
            </p:cNvPr>
            <p:cNvGrpSpPr/>
            <p:nvPr/>
          </p:nvGrpSpPr>
          <p:grpSpPr>
            <a:xfrm>
              <a:off x="185145" y="6308791"/>
              <a:ext cx="2624506" cy="568981"/>
              <a:chOff x="306589" y="6286892"/>
              <a:chExt cx="2624506" cy="568981"/>
            </a:xfrm>
          </p:grpSpPr>
          <p:sp>
            <p:nvSpPr>
              <p:cNvPr id="119" name="Flussdiagramm: Alternativer Prozess 118">
                <a:extLst>
                  <a:ext uri="{FF2B5EF4-FFF2-40B4-BE49-F238E27FC236}">
                    <a16:creationId xmlns:a16="http://schemas.microsoft.com/office/drawing/2014/main" id="{5E4C4460-3E2B-4AFF-AEC2-C642EDB7163D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20" name="Gerader Verbinder 119">
                <a:extLst>
                  <a:ext uri="{FF2B5EF4-FFF2-40B4-BE49-F238E27FC236}">
                    <a16:creationId xmlns:a16="http://schemas.microsoft.com/office/drawing/2014/main" id="{0F2AF01B-89A4-4CC2-95AB-76B9727415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1" name="Flussdiagramm: Alternativer Prozess 120">
                <a:extLst>
                  <a:ext uri="{FF2B5EF4-FFF2-40B4-BE49-F238E27FC236}">
                    <a16:creationId xmlns:a16="http://schemas.microsoft.com/office/drawing/2014/main" id="{5977E864-BCB1-4DD8-A2E4-3D06FC7E5D1D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22" name="Textfeld 121">
                <a:extLst>
                  <a:ext uri="{FF2B5EF4-FFF2-40B4-BE49-F238E27FC236}">
                    <a16:creationId xmlns:a16="http://schemas.microsoft.com/office/drawing/2014/main" id="{E70E6F0B-AD9D-4D15-9741-E17B96977EB5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23" name="Textfeld 122">
                <a:extLst>
                  <a:ext uri="{FF2B5EF4-FFF2-40B4-BE49-F238E27FC236}">
                    <a16:creationId xmlns:a16="http://schemas.microsoft.com/office/drawing/2014/main" id="{965E033E-07C3-47A9-8069-2EB5537E8995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24" name="Grafik 123" descr="Warenkorb mit einfarbiger Füllung">
                <a:extLst>
                  <a:ext uri="{FF2B5EF4-FFF2-40B4-BE49-F238E27FC236}">
                    <a16:creationId xmlns:a16="http://schemas.microsoft.com/office/drawing/2014/main" id="{E7ED44BE-CAA2-4DB3-85C3-3334FE8722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17" name="Gleichschenkliges Dreieck 116">
              <a:extLst>
                <a:ext uri="{FF2B5EF4-FFF2-40B4-BE49-F238E27FC236}">
                  <a16:creationId xmlns:a16="http://schemas.microsoft.com/office/drawing/2014/main" id="{95BB819A-59C9-4596-9CE2-3E35DA6552E5}"/>
                </a:ext>
              </a:extLst>
            </p:cNvPr>
            <p:cNvSpPr/>
            <p:nvPr/>
          </p:nvSpPr>
          <p:spPr>
            <a:xfrm>
              <a:off x="977077" y="6440195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8" name="Gleichschenkliges Dreieck 117">
              <a:extLst>
                <a:ext uri="{FF2B5EF4-FFF2-40B4-BE49-F238E27FC236}">
                  <a16:creationId xmlns:a16="http://schemas.microsoft.com/office/drawing/2014/main" id="{5718A243-4C40-42F9-BEAA-B63B0BC4C82B}"/>
                </a:ext>
              </a:extLst>
            </p:cNvPr>
            <p:cNvSpPr/>
            <p:nvPr/>
          </p:nvSpPr>
          <p:spPr>
            <a:xfrm rot="10800000">
              <a:off x="977941" y="6625523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5" name="Gruppieren 124">
            <a:extLst>
              <a:ext uri="{FF2B5EF4-FFF2-40B4-BE49-F238E27FC236}">
                <a16:creationId xmlns:a16="http://schemas.microsoft.com/office/drawing/2014/main" id="{F707DBDC-7A07-48E2-9C32-2B15FBA0A66E}"/>
              </a:ext>
            </a:extLst>
          </p:cNvPr>
          <p:cNvGrpSpPr/>
          <p:nvPr/>
        </p:nvGrpSpPr>
        <p:grpSpPr>
          <a:xfrm>
            <a:off x="3237186" y="8932130"/>
            <a:ext cx="2624506" cy="568981"/>
            <a:chOff x="3300131" y="6286892"/>
            <a:chExt cx="2624506" cy="568981"/>
          </a:xfrm>
        </p:grpSpPr>
        <p:grpSp>
          <p:nvGrpSpPr>
            <p:cNvPr id="126" name="Gruppieren 125">
              <a:extLst>
                <a:ext uri="{FF2B5EF4-FFF2-40B4-BE49-F238E27FC236}">
                  <a16:creationId xmlns:a16="http://schemas.microsoft.com/office/drawing/2014/main" id="{EF2076FD-E6CD-442E-B4DD-F4F8762A1EA8}"/>
                </a:ext>
              </a:extLst>
            </p:cNvPr>
            <p:cNvGrpSpPr/>
            <p:nvPr/>
          </p:nvGrpSpPr>
          <p:grpSpPr>
            <a:xfrm>
              <a:off x="3300131" y="6286892"/>
              <a:ext cx="2624506" cy="568981"/>
              <a:chOff x="306589" y="6286892"/>
              <a:chExt cx="2624506" cy="568981"/>
            </a:xfrm>
          </p:grpSpPr>
          <p:sp>
            <p:nvSpPr>
              <p:cNvPr id="129" name="Flussdiagramm: Alternativer Prozess 128">
                <a:extLst>
                  <a:ext uri="{FF2B5EF4-FFF2-40B4-BE49-F238E27FC236}">
                    <a16:creationId xmlns:a16="http://schemas.microsoft.com/office/drawing/2014/main" id="{543CBC5D-71BA-40A3-9FDF-463403072186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30" name="Gerader Verbinder 129">
                <a:extLst>
                  <a:ext uri="{FF2B5EF4-FFF2-40B4-BE49-F238E27FC236}">
                    <a16:creationId xmlns:a16="http://schemas.microsoft.com/office/drawing/2014/main" id="{29229BAD-0CCA-467A-9564-C54A790497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1" name="Flussdiagramm: Alternativer Prozess 130">
                <a:extLst>
                  <a:ext uri="{FF2B5EF4-FFF2-40B4-BE49-F238E27FC236}">
                    <a16:creationId xmlns:a16="http://schemas.microsoft.com/office/drawing/2014/main" id="{522E63CC-E82F-471D-8191-15C1D9A3A42D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32" name="Textfeld 131">
                <a:extLst>
                  <a:ext uri="{FF2B5EF4-FFF2-40B4-BE49-F238E27FC236}">
                    <a16:creationId xmlns:a16="http://schemas.microsoft.com/office/drawing/2014/main" id="{5AA6E81C-B3D7-4594-859A-7E63F6DACAC3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20,30 €</a:t>
                </a:r>
              </a:p>
            </p:txBody>
          </p:sp>
          <p:sp>
            <p:nvSpPr>
              <p:cNvPr id="133" name="Textfeld 132">
                <a:extLst>
                  <a:ext uri="{FF2B5EF4-FFF2-40B4-BE49-F238E27FC236}">
                    <a16:creationId xmlns:a16="http://schemas.microsoft.com/office/drawing/2014/main" id="{19340AF1-9E26-4E8B-9B02-CFF775862FAF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200 g</a:t>
                </a:r>
              </a:p>
            </p:txBody>
          </p:sp>
          <p:pic>
            <p:nvPicPr>
              <p:cNvPr id="134" name="Grafik 133" descr="Warenkorb mit einfarbiger Füllung">
                <a:extLst>
                  <a:ext uri="{FF2B5EF4-FFF2-40B4-BE49-F238E27FC236}">
                    <a16:creationId xmlns:a16="http://schemas.microsoft.com/office/drawing/2014/main" id="{80FDCCC2-B9EA-4371-BF72-A031D42C68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27" name="Gleichschenkliges Dreieck 126">
              <a:extLst>
                <a:ext uri="{FF2B5EF4-FFF2-40B4-BE49-F238E27FC236}">
                  <a16:creationId xmlns:a16="http://schemas.microsoft.com/office/drawing/2014/main" id="{30FEBD7C-7687-4169-8E86-A88282B4092B}"/>
                </a:ext>
              </a:extLst>
            </p:cNvPr>
            <p:cNvSpPr/>
            <p:nvPr/>
          </p:nvSpPr>
          <p:spPr>
            <a:xfrm>
              <a:off x="4095374" y="6407954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8" name="Gleichschenkliges Dreieck 127">
              <a:extLst>
                <a:ext uri="{FF2B5EF4-FFF2-40B4-BE49-F238E27FC236}">
                  <a16:creationId xmlns:a16="http://schemas.microsoft.com/office/drawing/2014/main" id="{FD0D394C-BFE8-4446-9EFB-B3A0DF862533}"/>
                </a:ext>
              </a:extLst>
            </p:cNvPr>
            <p:cNvSpPr/>
            <p:nvPr/>
          </p:nvSpPr>
          <p:spPr>
            <a:xfrm rot="10800000">
              <a:off x="4096238" y="6593282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35" name="Gruppieren 134">
            <a:extLst>
              <a:ext uri="{FF2B5EF4-FFF2-40B4-BE49-F238E27FC236}">
                <a16:creationId xmlns:a16="http://schemas.microsoft.com/office/drawing/2014/main" id="{7ADEBEBB-9FAC-4040-A3A7-6DC248140F64}"/>
              </a:ext>
            </a:extLst>
          </p:cNvPr>
          <p:cNvGrpSpPr/>
          <p:nvPr/>
        </p:nvGrpSpPr>
        <p:grpSpPr>
          <a:xfrm>
            <a:off x="6226658" y="8930434"/>
            <a:ext cx="2624506" cy="568981"/>
            <a:chOff x="6300672" y="6297562"/>
            <a:chExt cx="2624506" cy="568981"/>
          </a:xfrm>
        </p:grpSpPr>
        <p:grpSp>
          <p:nvGrpSpPr>
            <p:cNvPr id="136" name="Gruppieren 135">
              <a:extLst>
                <a:ext uri="{FF2B5EF4-FFF2-40B4-BE49-F238E27FC236}">
                  <a16:creationId xmlns:a16="http://schemas.microsoft.com/office/drawing/2014/main" id="{B4E51EA5-CC41-4186-89DC-6D3C057048FD}"/>
                </a:ext>
              </a:extLst>
            </p:cNvPr>
            <p:cNvGrpSpPr/>
            <p:nvPr/>
          </p:nvGrpSpPr>
          <p:grpSpPr>
            <a:xfrm>
              <a:off x="6300672" y="6297562"/>
              <a:ext cx="2624506" cy="568981"/>
              <a:chOff x="306589" y="6286892"/>
              <a:chExt cx="2624506" cy="568981"/>
            </a:xfrm>
          </p:grpSpPr>
          <p:sp>
            <p:nvSpPr>
              <p:cNvPr id="139" name="Flussdiagramm: Alternativer Prozess 138">
                <a:extLst>
                  <a:ext uri="{FF2B5EF4-FFF2-40B4-BE49-F238E27FC236}">
                    <a16:creationId xmlns:a16="http://schemas.microsoft.com/office/drawing/2014/main" id="{3F9F58AA-A51C-4FCB-8C34-6EFEB63C64DD}"/>
                  </a:ext>
                </a:extLst>
              </p:cNvPr>
              <p:cNvSpPr/>
              <p:nvPr/>
            </p:nvSpPr>
            <p:spPr>
              <a:xfrm>
                <a:off x="318157" y="6290285"/>
                <a:ext cx="2612938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40" name="Gerader Verbinder 139">
                <a:extLst>
                  <a:ext uri="{FF2B5EF4-FFF2-40B4-BE49-F238E27FC236}">
                    <a16:creationId xmlns:a16="http://schemas.microsoft.com/office/drawing/2014/main" id="{2728B41E-D802-4C7F-AC11-5869EA26A7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1" name="Flussdiagramm: Alternativer Prozess 140">
                <a:extLst>
                  <a:ext uri="{FF2B5EF4-FFF2-40B4-BE49-F238E27FC236}">
                    <a16:creationId xmlns:a16="http://schemas.microsoft.com/office/drawing/2014/main" id="{0580FC64-8238-4E55-A6FA-70A7293E733C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42" name="Textfeld 141">
                <a:extLst>
                  <a:ext uri="{FF2B5EF4-FFF2-40B4-BE49-F238E27FC236}">
                    <a16:creationId xmlns:a16="http://schemas.microsoft.com/office/drawing/2014/main" id="{A654E5CD-3070-44F2-A01C-CBA89FFE3006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43" name="Textfeld 142">
                <a:extLst>
                  <a:ext uri="{FF2B5EF4-FFF2-40B4-BE49-F238E27FC236}">
                    <a16:creationId xmlns:a16="http://schemas.microsoft.com/office/drawing/2014/main" id="{DD90EDCA-7230-4857-B271-3DA568B4168D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44" name="Grafik 143" descr="Warenkorb mit einfarbiger Füllung">
                <a:extLst>
                  <a:ext uri="{FF2B5EF4-FFF2-40B4-BE49-F238E27FC236}">
                    <a16:creationId xmlns:a16="http://schemas.microsoft.com/office/drawing/2014/main" id="{DA363E2F-4077-4787-9F83-FFDBE12C5C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37" name="Gleichschenkliges Dreieck 136">
              <a:extLst>
                <a:ext uri="{FF2B5EF4-FFF2-40B4-BE49-F238E27FC236}">
                  <a16:creationId xmlns:a16="http://schemas.microsoft.com/office/drawing/2014/main" id="{014AB2BC-DE13-4B36-A1B9-1DFD2A9D5B10}"/>
                </a:ext>
              </a:extLst>
            </p:cNvPr>
            <p:cNvSpPr/>
            <p:nvPr/>
          </p:nvSpPr>
          <p:spPr>
            <a:xfrm>
              <a:off x="7089037" y="6422650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8" name="Gleichschenkliges Dreieck 137">
              <a:extLst>
                <a:ext uri="{FF2B5EF4-FFF2-40B4-BE49-F238E27FC236}">
                  <a16:creationId xmlns:a16="http://schemas.microsoft.com/office/drawing/2014/main" id="{87A73866-D657-42EC-8082-1E85E9E22770}"/>
                </a:ext>
              </a:extLst>
            </p:cNvPr>
            <p:cNvSpPr/>
            <p:nvPr/>
          </p:nvSpPr>
          <p:spPr>
            <a:xfrm rot="10800000">
              <a:off x="7089901" y="6607978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45" name="Gruppieren 144">
            <a:extLst>
              <a:ext uri="{FF2B5EF4-FFF2-40B4-BE49-F238E27FC236}">
                <a16:creationId xmlns:a16="http://schemas.microsoft.com/office/drawing/2014/main" id="{421E8B11-4386-44E8-A424-7675B6548D20}"/>
              </a:ext>
            </a:extLst>
          </p:cNvPr>
          <p:cNvGrpSpPr/>
          <p:nvPr/>
        </p:nvGrpSpPr>
        <p:grpSpPr>
          <a:xfrm>
            <a:off x="164569" y="12229998"/>
            <a:ext cx="2624506" cy="581903"/>
            <a:chOff x="185145" y="6308791"/>
            <a:chExt cx="2624506" cy="568981"/>
          </a:xfrm>
        </p:grpSpPr>
        <p:grpSp>
          <p:nvGrpSpPr>
            <p:cNvPr id="146" name="Gruppieren 145">
              <a:extLst>
                <a:ext uri="{FF2B5EF4-FFF2-40B4-BE49-F238E27FC236}">
                  <a16:creationId xmlns:a16="http://schemas.microsoft.com/office/drawing/2014/main" id="{3B456FB8-2091-4214-9205-F1704DD15EC4}"/>
                </a:ext>
              </a:extLst>
            </p:cNvPr>
            <p:cNvGrpSpPr/>
            <p:nvPr/>
          </p:nvGrpSpPr>
          <p:grpSpPr>
            <a:xfrm>
              <a:off x="185145" y="6308791"/>
              <a:ext cx="2624506" cy="568981"/>
              <a:chOff x="306589" y="6286892"/>
              <a:chExt cx="2624506" cy="568981"/>
            </a:xfrm>
          </p:grpSpPr>
          <p:sp>
            <p:nvSpPr>
              <p:cNvPr id="149" name="Flussdiagramm: Alternativer Prozess 148">
                <a:extLst>
                  <a:ext uri="{FF2B5EF4-FFF2-40B4-BE49-F238E27FC236}">
                    <a16:creationId xmlns:a16="http://schemas.microsoft.com/office/drawing/2014/main" id="{FD71FCA2-D888-49FF-93D3-704B9A4FAB13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50" name="Gerader Verbinder 149">
                <a:extLst>
                  <a:ext uri="{FF2B5EF4-FFF2-40B4-BE49-F238E27FC236}">
                    <a16:creationId xmlns:a16="http://schemas.microsoft.com/office/drawing/2014/main" id="{E25A0E02-22CD-44D8-AC87-12A810A0A3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1" name="Flussdiagramm: Alternativer Prozess 150">
                <a:extLst>
                  <a:ext uri="{FF2B5EF4-FFF2-40B4-BE49-F238E27FC236}">
                    <a16:creationId xmlns:a16="http://schemas.microsoft.com/office/drawing/2014/main" id="{9E00A765-D824-4B9B-8A23-7F904C9E62A4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52" name="Textfeld 151">
                <a:extLst>
                  <a:ext uri="{FF2B5EF4-FFF2-40B4-BE49-F238E27FC236}">
                    <a16:creationId xmlns:a16="http://schemas.microsoft.com/office/drawing/2014/main" id="{55F3CC00-5BFD-4BA6-8A3C-E4219705F57A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53" name="Textfeld 152">
                <a:extLst>
                  <a:ext uri="{FF2B5EF4-FFF2-40B4-BE49-F238E27FC236}">
                    <a16:creationId xmlns:a16="http://schemas.microsoft.com/office/drawing/2014/main" id="{E7888BE4-F3CC-4754-8B6A-9B1DDC64F91A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54" name="Grafik 153" descr="Warenkorb mit einfarbiger Füllung">
                <a:extLst>
                  <a:ext uri="{FF2B5EF4-FFF2-40B4-BE49-F238E27FC236}">
                    <a16:creationId xmlns:a16="http://schemas.microsoft.com/office/drawing/2014/main" id="{2AB672FD-1A5D-4554-92FD-22945FA1107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47" name="Gleichschenkliges Dreieck 146">
              <a:extLst>
                <a:ext uri="{FF2B5EF4-FFF2-40B4-BE49-F238E27FC236}">
                  <a16:creationId xmlns:a16="http://schemas.microsoft.com/office/drawing/2014/main" id="{0E561274-AD14-44E6-9957-CD87B906B637}"/>
                </a:ext>
              </a:extLst>
            </p:cNvPr>
            <p:cNvSpPr/>
            <p:nvPr/>
          </p:nvSpPr>
          <p:spPr>
            <a:xfrm>
              <a:off x="977077" y="6440195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8" name="Gleichschenkliges Dreieck 147">
              <a:extLst>
                <a:ext uri="{FF2B5EF4-FFF2-40B4-BE49-F238E27FC236}">
                  <a16:creationId xmlns:a16="http://schemas.microsoft.com/office/drawing/2014/main" id="{B9B5794F-FA4B-4A00-8480-6013C0BDDE7B}"/>
                </a:ext>
              </a:extLst>
            </p:cNvPr>
            <p:cNvSpPr/>
            <p:nvPr/>
          </p:nvSpPr>
          <p:spPr>
            <a:xfrm rot="10800000">
              <a:off x="977941" y="6625523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55" name="Gruppieren 154">
            <a:extLst>
              <a:ext uri="{FF2B5EF4-FFF2-40B4-BE49-F238E27FC236}">
                <a16:creationId xmlns:a16="http://schemas.microsoft.com/office/drawing/2014/main" id="{329A82D7-F8AC-4BCC-B6FF-1E42B192420F}"/>
              </a:ext>
            </a:extLst>
          </p:cNvPr>
          <p:cNvGrpSpPr/>
          <p:nvPr/>
        </p:nvGrpSpPr>
        <p:grpSpPr>
          <a:xfrm>
            <a:off x="3265414" y="12237606"/>
            <a:ext cx="2624506" cy="581903"/>
            <a:chOff x="3300131" y="6286892"/>
            <a:chExt cx="2624506" cy="568981"/>
          </a:xfrm>
        </p:grpSpPr>
        <p:grpSp>
          <p:nvGrpSpPr>
            <p:cNvPr id="156" name="Gruppieren 155">
              <a:extLst>
                <a:ext uri="{FF2B5EF4-FFF2-40B4-BE49-F238E27FC236}">
                  <a16:creationId xmlns:a16="http://schemas.microsoft.com/office/drawing/2014/main" id="{890320AC-9B6C-4330-A1B5-F688BEA78773}"/>
                </a:ext>
              </a:extLst>
            </p:cNvPr>
            <p:cNvGrpSpPr/>
            <p:nvPr/>
          </p:nvGrpSpPr>
          <p:grpSpPr>
            <a:xfrm>
              <a:off x="3300131" y="6286892"/>
              <a:ext cx="2624506" cy="568981"/>
              <a:chOff x="306589" y="6286892"/>
              <a:chExt cx="2624506" cy="568981"/>
            </a:xfrm>
          </p:grpSpPr>
          <p:sp>
            <p:nvSpPr>
              <p:cNvPr id="159" name="Flussdiagramm: Alternativer Prozess 158">
                <a:extLst>
                  <a:ext uri="{FF2B5EF4-FFF2-40B4-BE49-F238E27FC236}">
                    <a16:creationId xmlns:a16="http://schemas.microsoft.com/office/drawing/2014/main" id="{E591B36D-1D4E-451D-AC29-FD5D364DB180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60" name="Gerader Verbinder 159">
                <a:extLst>
                  <a:ext uri="{FF2B5EF4-FFF2-40B4-BE49-F238E27FC236}">
                    <a16:creationId xmlns:a16="http://schemas.microsoft.com/office/drawing/2014/main" id="{E4771E0F-F42F-4F21-B1EE-75A326E00B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1" name="Flussdiagramm: Alternativer Prozess 160">
                <a:extLst>
                  <a:ext uri="{FF2B5EF4-FFF2-40B4-BE49-F238E27FC236}">
                    <a16:creationId xmlns:a16="http://schemas.microsoft.com/office/drawing/2014/main" id="{560CCF39-7E12-4BC0-BFFD-0535B9629025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62" name="Textfeld 161">
                <a:extLst>
                  <a:ext uri="{FF2B5EF4-FFF2-40B4-BE49-F238E27FC236}">
                    <a16:creationId xmlns:a16="http://schemas.microsoft.com/office/drawing/2014/main" id="{5F5CEE0A-8847-496F-A170-4148DDBE2AA4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20,30 €</a:t>
                </a:r>
              </a:p>
            </p:txBody>
          </p:sp>
          <p:sp>
            <p:nvSpPr>
              <p:cNvPr id="163" name="Textfeld 162">
                <a:extLst>
                  <a:ext uri="{FF2B5EF4-FFF2-40B4-BE49-F238E27FC236}">
                    <a16:creationId xmlns:a16="http://schemas.microsoft.com/office/drawing/2014/main" id="{AC5E81D2-F1DC-4854-986E-BF60913D36C7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200 g</a:t>
                </a:r>
              </a:p>
            </p:txBody>
          </p:sp>
          <p:pic>
            <p:nvPicPr>
              <p:cNvPr id="164" name="Grafik 163" descr="Warenkorb mit einfarbiger Füllung">
                <a:extLst>
                  <a:ext uri="{FF2B5EF4-FFF2-40B4-BE49-F238E27FC236}">
                    <a16:creationId xmlns:a16="http://schemas.microsoft.com/office/drawing/2014/main" id="{B2A3D66D-976F-40CF-99E3-5AEB9A8283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57" name="Gleichschenkliges Dreieck 156">
              <a:extLst>
                <a:ext uri="{FF2B5EF4-FFF2-40B4-BE49-F238E27FC236}">
                  <a16:creationId xmlns:a16="http://schemas.microsoft.com/office/drawing/2014/main" id="{83DACB9F-3B95-455F-B50B-1E6970A83670}"/>
                </a:ext>
              </a:extLst>
            </p:cNvPr>
            <p:cNvSpPr/>
            <p:nvPr/>
          </p:nvSpPr>
          <p:spPr>
            <a:xfrm>
              <a:off x="4095374" y="6407954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8" name="Gleichschenkliges Dreieck 157">
              <a:extLst>
                <a:ext uri="{FF2B5EF4-FFF2-40B4-BE49-F238E27FC236}">
                  <a16:creationId xmlns:a16="http://schemas.microsoft.com/office/drawing/2014/main" id="{E429791E-87D6-4778-A17C-E0F233F2DE7D}"/>
                </a:ext>
              </a:extLst>
            </p:cNvPr>
            <p:cNvSpPr/>
            <p:nvPr/>
          </p:nvSpPr>
          <p:spPr>
            <a:xfrm rot="10800000">
              <a:off x="4096238" y="6593282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65" name="Gruppieren 164">
            <a:extLst>
              <a:ext uri="{FF2B5EF4-FFF2-40B4-BE49-F238E27FC236}">
                <a16:creationId xmlns:a16="http://schemas.microsoft.com/office/drawing/2014/main" id="{98AE6A14-5805-4046-8F01-9BF7851932BB}"/>
              </a:ext>
            </a:extLst>
          </p:cNvPr>
          <p:cNvGrpSpPr/>
          <p:nvPr/>
        </p:nvGrpSpPr>
        <p:grpSpPr>
          <a:xfrm>
            <a:off x="6254886" y="12235910"/>
            <a:ext cx="2624506" cy="581903"/>
            <a:chOff x="6300672" y="6297562"/>
            <a:chExt cx="2624506" cy="568981"/>
          </a:xfrm>
        </p:grpSpPr>
        <p:grpSp>
          <p:nvGrpSpPr>
            <p:cNvPr id="166" name="Gruppieren 165">
              <a:extLst>
                <a:ext uri="{FF2B5EF4-FFF2-40B4-BE49-F238E27FC236}">
                  <a16:creationId xmlns:a16="http://schemas.microsoft.com/office/drawing/2014/main" id="{2CD27870-FD92-4E06-AFF7-4BF4A1FB3BBC}"/>
                </a:ext>
              </a:extLst>
            </p:cNvPr>
            <p:cNvGrpSpPr/>
            <p:nvPr/>
          </p:nvGrpSpPr>
          <p:grpSpPr>
            <a:xfrm>
              <a:off x="6300672" y="6297562"/>
              <a:ext cx="2624506" cy="568981"/>
              <a:chOff x="306589" y="6286892"/>
              <a:chExt cx="2624506" cy="568981"/>
            </a:xfrm>
          </p:grpSpPr>
          <p:sp>
            <p:nvSpPr>
              <p:cNvPr id="169" name="Flussdiagramm: Alternativer Prozess 168">
                <a:extLst>
                  <a:ext uri="{FF2B5EF4-FFF2-40B4-BE49-F238E27FC236}">
                    <a16:creationId xmlns:a16="http://schemas.microsoft.com/office/drawing/2014/main" id="{2DF53943-B8CF-4210-A723-1BE8C2A8EE09}"/>
                  </a:ext>
                </a:extLst>
              </p:cNvPr>
              <p:cNvSpPr/>
              <p:nvPr/>
            </p:nvSpPr>
            <p:spPr>
              <a:xfrm>
                <a:off x="318157" y="6290285"/>
                <a:ext cx="2612938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170" name="Gerader Verbinder 169">
                <a:extLst>
                  <a:ext uri="{FF2B5EF4-FFF2-40B4-BE49-F238E27FC236}">
                    <a16:creationId xmlns:a16="http://schemas.microsoft.com/office/drawing/2014/main" id="{114D9680-C0D1-473F-B36E-A76447067F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1" name="Flussdiagramm: Alternativer Prozess 170">
                <a:extLst>
                  <a:ext uri="{FF2B5EF4-FFF2-40B4-BE49-F238E27FC236}">
                    <a16:creationId xmlns:a16="http://schemas.microsoft.com/office/drawing/2014/main" id="{09D83602-7299-475B-A25F-62708E582013}"/>
                  </a:ext>
                </a:extLst>
              </p:cNvPr>
              <p:cNvSpPr/>
              <p:nvPr/>
            </p:nvSpPr>
            <p:spPr>
              <a:xfrm>
                <a:off x="2363882" y="6286892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2" name="Textfeld 171">
                <a:extLst>
                  <a:ext uri="{FF2B5EF4-FFF2-40B4-BE49-F238E27FC236}">
                    <a16:creationId xmlns:a16="http://schemas.microsoft.com/office/drawing/2014/main" id="{A799620B-A27B-4F24-8D4B-49578E12E5CB}"/>
                  </a:ext>
                </a:extLst>
              </p:cNvPr>
              <p:cNvSpPr txBox="1"/>
              <p:nvPr/>
            </p:nvSpPr>
            <p:spPr>
              <a:xfrm>
                <a:off x="1343404" y="6387738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173" name="Textfeld 172">
                <a:extLst>
                  <a:ext uri="{FF2B5EF4-FFF2-40B4-BE49-F238E27FC236}">
                    <a16:creationId xmlns:a16="http://schemas.microsoft.com/office/drawing/2014/main" id="{8F463C9E-E9E7-4B81-B7D1-B2CBA3AE6F61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174" name="Grafik 173" descr="Warenkorb mit einfarbiger Füllung">
                <a:extLst>
                  <a:ext uri="{FF2B5EF4-FFF2-40B4-BE49-F238E27FC236}">
                    <a16:creationId xmlns:a16="http://schemas.microsoft.com/office/drawing/2014/main" id="{6140D2D4-D84B-4B5E-9D6E-0D0A78DDF6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24"/>
                  </a:ext>
                </a:extLst>
              </a:blip>
              <a:stretch>
                <a:fillRect/>
              </a:stretch>
            </p:blipFill>
            <p:spPr>
              <a:xfrm>
                <a:off x="2436294" y="6379793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67" name="Gleichschenkliges Dreieck 166">
              <a:extLst>
                <a:ext uri="{FF2B5EF4-FFF2-40B4-BE49-F238E27FC236}">
                  <a16:creationId xmlns:a16="http://schemas.microsoft.com/office/drawing/2014/main" id="{0E40C5FD-FE0D-4006-BDB5-6F0D55BB6052}"/>
                </a:ext>
              </a:extLst>
            </p:cNvPr>
            <p:cNvSpPr/>
            <p:nvPr/>
          </p:nvSpPr>
          <p:spPr>
            <a:xfrm>
              <a:off x="7089037" y="6422650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8" name="Gleichschenkliges Dreieck 167">
              <a:extLst>
                <a:ext uri="{FF2B5EF4-FFF2-40B4-BE49-F238E27FC236}">
                  <a16:creationId xmlns:a16="http://schemas.microsoft.com/office/drawing/2014/main" id="{C9682B8B-E0AD-496D-9425-68E94806D436}"/>
                </a:ext>
              </a:extLst>
            </p:cNvPr>
            <p:cNvSpPr/>
            <p:nvPr/>
          </p:nvSpPr>
          <p:spPr>
            <a:xfrm rot="10800000">
              <a:off x="7089901" y="6607978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40199499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Flussdiagramm: Alternativer Prozess 176">
            <a:extLst>
              <a:ext uri="{FF2B5EF4-FFF2-40B4-BE49-F238E27FC236}">
                <a16:creationId xmlns:a16="http://schemas.microsoft.com/office/drawing/2014/main" id="{E20F28B9-4C0A-4D01-ACC7-CE7E779C5EA9}"/>
              </a:ext>
            </a:extLst>
          </p:cNvPr>
          <p:cNvSpPr/>
          <p:nvPr/>
        </p:nvSpPr>
        <p:spPr>
          <a:xfrm>
            <a:off x="5764260" y="8573745"/>
            <a:ext cx="2624506" cy="565588"/>
          </a:xfrm>
          <a:prstGeom prst="flowChartAlternateProcess">
            <a:avLst/>
          </a:prstGeom>
          <a:solidFill>
            <a:srgbClr val="FFF5D0"/>
          </a:solidFill>
          <a:ln>
            <a:solidFill>
              <a:srgbClr val="0F222D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Textfeld 80">
            <a:extLst>
              <a:ext uri="{FF2B5EF4-FFF2-40B4-BE49-F238E27FC236}">
                <a16:creationId xmlns:a16="http://schemas.microsoft.com/office/drawing/2014/main" id="{9890FD14-77E9-43C5-91A8-1E8CF3732703}"/>
              </a:ext>
            </a:extLst>
          </p:cNvPr>
          <p:cNvSpPr txBox="1"/>
          <p:nvPr/>
        </p:nvSpPr>
        <p:spPr>
          <a:xfrm>
            <a:off x="5627212" y="2589132"/>
            <a:ext cx="30068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de-DE" b="1" dirty="0"/>
            </a:br>
            <a:r>
              <a:rPr lang="de-DE" dirty="0"/>
              <a:t>Hier stehen Zutaten und sonstiger Text. Hier steht Text. Hier steht Text.</a:t>
            </a:r>
            <a:br>
              <a:rPr lang="de-DE" dirty="0"/>
            </a:br>
            <a:r>
              <a:rPr lang="de-DE" dirty="0"/>
              <a:t>Hier steht Text. Hier steht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3" name="Grafik 12" descr="Einkaufstasche Silhouette">
            <a:extLst>
              <a:ext uri="{FF2B5EF4-FFF2-40B4-BE49-F238E27FC236}">
                <a16:creationId xmlns:a16="http://schemas.microsoft.com/office/drawing/2014/main" id="{6D0A8F07-9E0C-45A5-A751-9CFD9E5F80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36941" y="172984"/>
            <a:ext cx="479297" cy="479297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4352D62C-836D-4493-9536-317F04FDA9BD}"/>
              </a:ext>
            </a:extLst>
          </p:cNvPr>
          <p:cNvSpPr/>
          <p:nvPr/>
        </p:nvSpPr>
        <p:spPr>
          <a:xfrm>
            <a:off x="8476586" y="524659"/>
            <a:ext cx="157446" cy="169558"/>
          </a:xfrm>
          <a:prstGeom prst="ellipse">
            <a:avLst/>
          </a:prstGeom>
          <a:solidFill>
            <a:srgbClr val="FFC000"/>
          </a:solidFill>
          <a:ln>
            <a:solidFill>
              <a:srgbClr val="EBE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1</a:t>
            </a:r>
          </a:p>
        </p:txBody>
      </p:sp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pic>
        <p:nvPicPr>
          <p:cNvPr id="75" name="Grafik 74" descr="Eine kurzer Zweig mit Blütenknospen">
            <a:extLst>
              <a:ext uri="{FF2B5EF4-FFF2-40B4-BE49-F238E27FC236}">
                <a16:creationId xmlns:a16="http://schemas.microsoft.com/office/drawing/2014/main" id="{BBC13A01-499D-4280-AA22-7709AC4AF8D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10944" t="18065" r="42082" b="19764"/>
          <a:stretch/>
        </p:blipFill>
        <p:spPr>
          <a:xfrm rot="20548311">
            <a:off x="8167678" y="4655906"/>
            <a:ext cx="707308" cy="936124"/>
          </a:xfrm>
          <a:prstGeom prst="rect">
            <a:avLst/>
          </a:prstGeom>
        </p:spPr>
      </p:pic>
      <p:pic>
        <p:nvPicPr>
          <p:cNvPr id="82" name="Grafik 81" descr="Eine kurzer Zweig mit Blütenknospen">
            <a:extLst>
              <a:ext uri="{FF2B5EF4-FFF2-40B4-BE49-F238E27FC236}">
                <a16:creationId xmlns:a16="http://schemas.microsoft.com/office/drawing/2014/main" id="{A0887E56-D58E-45F8-BE6C-5547807C839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10944" t="18065" r="42082" b="19764"/>
          <a:stretch/>
        </p:blipFill>
        <p:spPr>
          <a:xfrm rot="20548311" flipH="1" flipV="1">
            <a:off x="109152" y="832051"/>
            <a:ext cx="707308" cy="936124"/>
          </a:xfrm>
          <a:prstGeom prst="rect">
            <a:avLst/>
          </a:prstGeom>
        </p:spPr>
      </p:pic>
      <p:pic>
        <p:nvPicPr>
          <p:cNvPr id="9" name="Grafik 8" descr="Ein Bild, das Getränk, Tee, Essen enthält.&#10;&#10;Automatisch generierte Beschreibung">
            <a:extLst>
              <a:ext uri="{FF2B5EF4-FFF2-40B4-BE49-F238E27FC236}">
                <a16:creationId xmlns:a16="http://schemas.microsoft.com/office/drawing/2014/main" id="{64BBEA4C-853F-450A-9B5F-EDB3897B91E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60" y="1841674"/>
            <a:ext cx="5075158" cy="3076814"/>
          </a:xfrm>
          <a:prstGeom prst="rect">
            <a:avLst/>
          </a:prstGeom>
        </p:spPr>
      </p:pic>
      <p:sp>
        <p:nvSpPr>
          <p:cNvPr id="54" name="Textfeld 53">
            <a:extLst>
              <a:ext uri="{FF2B5EF4-FFF2-40B4-BE49-F238E27FC236}">
                <a16:creationId xmlns:a16="http://schemas.microsoft.com/office/drawing/2014/main" id="{196F97AB-A4F0-41C8-BDD7-25C63716BAF2}"/>
              </a:ext>
            </a:extLst>
          </p:cNvPr>
          <p:cNvSpPr txBox="1"/>
          <p:nvPr/>
        </p:nvSpPr>
        <p:spPr>
          <a:xfrm>
            <a:off x="3531724" y="1197390"/>
            <a:ext cx="2119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Ananda</a:t>
            </a:r>
          </a:p>
        </p:txBody>
      </p:sp>
      <p:grpSp>
        <p:nvGrpSpPr>
          <p:cNvPr id="112" name="Gruppieren 111">
            <a:extLst>
              <a:ext uri="{FF2B5EF4-FFF2-40B4-BE49-F238E27FC236}">
                <a16:creationId xmlns:a16="http://schemas.microsoft.com/office/drawing/2014/main" id="{74D08737-204F-49F8-BB99-5EFD38518214}"/>
              </a:ext>
            </a:extLst>
          </p:cNvPr>
          <p:cNvGrpSpPr/>
          <p:nvPr/>
        </p:nvGrpSpPr>
        <p:grpSpPr>
          <a:xfrm>
            <a:off x="5794074" y="7818788"/>
            <a:ext cx="2624506" cy="1316281"/>
            <a:chOff x="185145" y="6308791"/>
            <a:chExt cx="2624506" cy="1316281"/>
          </a:xfrm>
        </p:grpSpPr>
        <p:grpSp>
          <p:nvGrpSpPr>
            <p:cNvPr id="89" name="Gruppieren 88">
              <a:extLst>
                <a:ext uri="{FF2B5EF4-FFF2-40B4-BE49-F238E27FC236}">
                  <a16:creationId xmlns:a16="http://schemas.microsoft.com/office/drawing/2014/main" id="{1F604BCF-4E2B-4446-BB09-D085B7D65C96}"/>
                </a:ext>
              </a:extLst>
            </p:cNvPr>
            <p:cNvGrpSpPr/>
            <p:nvPr/>
          </p:nvGrpSpPr>
          <p:grpSpPr>
            <a:xfrm>
              <a:off x="185145" y="6308791"/>
              <a:ext cx="2624506" cy="1316281"/>
              <a:chOff x="306589" y="6286892"/>
              <a:chExt cx="2624506" cy="1316281"/>
            </a:xfrm>
          </p:grpSpPr>
          <p:sp>
            <p:nvSpPr>
              <p:cNvPr id="33" name="Flussdiagramm: Alternativer Prozess 32">
                <a:extLst>
                  <a:ext uri="{FF2B5EF4-FFF2-40B4-BE49-F238E27FC236}">
                    <a16:creationId xmlns:a16="http://schemas.microsoft.com/office/drawing/2014/main" id="{C04309A1-9C04-4B5D-B4E3-1E657B799701}"/>
                  </a:ext>
                </a:extLst>
              </p:cNvPr>
              <p:cNvSpPr/>
              <p:nvPr/>
            </p:nvSpPr>
            <p:spPr>
              <a:xfrm>
                <a:off x="306589" y="6290285"/>
                <a:ext cx="2624506" cy="565588"/>
              </a:xfrm>
              <a:prstGeom prst="flowChartAlternateProcess">
                <a:avLst/>
              </a:prstGeom>
              <a:noFill/>
              <a:ln>
                <a:solidFill>
                  <a:srgbClr val="0F222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EFE2B73C-5A57-458B-915C-0267E1A2F3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87550" y="6286892"/>
                <a:ext cx="0" cy="565588"/>
              </a:xfrm>
              <a:prstGeom prst="line">
                <a:avLst/>
              </a:prstGeom>
              <a:ln w="12700">
                <a:solidFill>
                  <a:srgbClr val="0F222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Flussdiagramm: Alternativer Prozess 52">
                <a:extLst>
                  <a:ext uri="{FF2B5EF4-FFF2-40B4-BE49-F238E27FC236}">
                    <a16:creationId xmlns:a16="http://schemas.microsoft.com/office/drawing/2014/main" id="{AB2ED333-6DBF-47BB-BC63-D5314589A844}"/>
                  </a:ext>
                </a:extLst>
              </p:cNvPr>
              <p:cNvSpPr/>
              <p:nvPr/>
            </p:nvSpPr>
            <p:spPr>
              <a:xfrm>
                <a:off x="2369043" y="7037585"/>
                <a:ext cx="562052" cy="565588"/>
              </a:xfrm>
              <a:prstGeom prst="flowChartAlternateProcess">
                <a:avLst/>
              </a:prstGeom>
              <a:solidFill>
                <a:srgbClr val="0F22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85" name="Textfeld 84">
                <a:extLst>
                  <a:ext uri="{FF2B5EF4-FFF2-40B4-BE49-F238E27FC236}">
                    <a16:creationId xmlns:a16="http://schemas.microsoft.com/office/drawing/2014/main" id="{151674D3-2674-430F-B295-924D00B72C52}"/>
                  </a:ext>
                </a:extLst>
              </p:cNvPr>
              <p:cNvSpPr txBox="1"/>
              <p:nvPr/>
            </p:nvSpPr>
            <p:spPr>
              <a:xfrm>
                <a:off x="1583628" y="6380093"/>
                <a:ext cx="104355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b="1" dirty="0"/>
                  <a:t>10,30 €</a:t>
                </a:r>
              </a:p>
            </p:txBody>
          </p:sp>
          <p:sp>
            <p:nvSpPr>
              <p:cNvPr id="86" name="Textfeld 85">
                <a:extLst>
                  <a:ext uri="{FF2B5EF4-FFF2-40B4-BE49-F238E27FC236}">
                    <a16:creationId xmlns:a16="http://schemas.microsoft.com/office/drawing/2014/main" id="{AD5A165A-258B-4304-A5E2-331ADDE0C3AE}"/>
                  </a:ext>
                </a:extLst>
              </p:cNvPr>
              <p:cNvSpPr txBox="1"/>
              <p:nvPr/>
            </p:nvSpPr>
            <p:spPr>
              <a:xfrm>
                <a:off x="306589" y="6387738"/>
                <a:ext cx="86017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000" dirty="0"/>
                  <a:t>100 g</a:t>
                </a:r>
              </a:p>
            </p:txBody>
          </p:sp>
          <p:pic>
            <p:nvPicPr>
              <p:cNvPr id="88" name="Grafik 87" descr="Warenkorb mit einfarbiger Füllung">
                <a:extLst>
                  <a:ext uri="{FF2B5EF4-FFF2-40B4-BE49-F238E27FC236}">
                    <a16:creationId xmlns:a16="http://schemas.microsoft.com/office/drawing/2014/main" id="{37C889D1-349E-4670-96BD-33FFB8CB23E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/>
              </a:stretch>
            </p:blipFill>
            <p:spPr>
              <a:xfrm>
                <a:off x="2441455" y="7130486"/>
                <a:ext cx="440301" cy="440301"/>
              </a:xfrm>
              <a:prstGeom prst="rect">
                <a:avLst/>
              </a:prstGeom>
            </p:spPr>
          </p:pic>
        </p:grpSp>
        <p:sp>
          <p:nvSpPr>
            <p:cNvPr id="104" name="Gleichschenkliges Dreieck 103">
              <a:extLst>
                <a:ext uri="{FF2B5EF4-FFF2-40B4-BE49-F238E27FC236}">
                  <a16:creationId xmlns:a16="http://schemas.microsoft.com/office/drawing/2014/main" id="{E5021AE8-9956-4286-8AAC-FC14A8A49B6A}"/>
                </a:ext>
              </a:extLst>
            </p:cNvPr>
            <p:cNvSpPr/>
            <p:nvPr/>
          </p:nvSpPr>
          <p:spPr>
            <a:xfrm>
              <a:off x="977077" y="6440195"/>
              <a:ext cx="127663" cy="124886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5" name="Gleichschenkliges Dreieck 104">
              <a:extLst>
                <a:ext uri="{FF2B5EF4-FFF2-40B4-BE49-F238E27FC236}">
                  <a16:creationId xmlns:a16="http://schemas.microsoft.com/office/drawing/2014/main" id="{65028685-08C2-4CAA-B199-0FF90FF907BF}"/>
                </a:ext>
              </a:extLst>
            </p:cNvPr>
            <p:cNvSpPr/>
            <p:nvPr/>
          </p:nvSpPr>
          <p:spPr>
            <a:xfrm rot="10800000">
              <a:off x="977941" y="6625523"/>
              <a:ext cx="127663" cy="124886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46B89AE5-5B81-441D-BE5C-74D49302C8E2}"/>
              </a:ext>
            </a:extLst>
          </p:cNvPr>
          <p:cNvGrpSpPr/>
          <p:nvPr/>
        </p:nvGrpSpPr>
        <p:grpSpPr>
          <a:xfrm>
            <a:off x="380321" y="5503874"/>
            <a:ext cx="4849931" cy="3687432"/>
            <a:chOff x="380321" y="5503874"/>
            <a:chExt cx="4849931" cy="3687432"/>
          </a:xfrm>
        </p:grpSpPr>
        <p:sp>
          <p:nvSpPr>
            <p:cNvPr id="175" name="Textfeld 174">
              <a:extLst>
                <a:ext uri="{FF2B5EF4-FFF2-40B4-BE49-F238E27FC236}">
                  <a16:creationId xmlns:a16="http://schemas.microsoft.com/office/drawing/2014/main" id="{7193975B-4221-47D7-94C7-0BD2B3E7673C}"/>
                </a:ext>
              </a:extLst>
            </p:cNvPr>
            <p:cNvSpPr txBox="1"/>
            <p:nvPr/>
          </p:nvSpPr>
          <p:spPr>
            <a:xfrm>
              <a:off x="619874" y="6051985"/>
              <a:ext cx="4610378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br>
                <a:rPr lang="de-DE" b="1" dirty="0"/>
              </a:br>
              <a:r>
                <a:rPr lang="de-DE" dirty="0"/>
                <a:t>Anbaugebiet:			Afrika</a:t>
              </a:r>
              <a:br>
                <a:rPr lang="de-DE" dirty="0"/>
              </a:br>
              <a:br>
                <a:rPr lang="de-DE" dirty="0"/>
              </a:br>
              <a:r>
                <a:rPr lang="de-DE" dirty="0"/>
                <a:t>Attribute:				kalt genießbar, </a:t>
              </a:r>
              <a:br>
                <a:rPr lang="de-DE" dirty="0"/>
              </a:br>
              <a:r>
                <a:rPr lang="de-DE" dirty="0"/>
                <a:t>					naturidentisch</a:t>
              </a:r>
              <a:br>
                <a:rPr lang="de-DE" dirty="0"/>
              </a:br>
              <a:br>
                <a:rPr lang="de-DE" dirty="0"/>
              </a:br>
              <a:r>
                <a:rPr lang="de-DE" dirty="0"/>
                <a:t>Geschmack:			heimische Früchte</a:t>
              </a:r>
              <a:br>
                <a:rPr lang="de-DE" dirty="0"/>
              </a:br>
              <a:br>
                <a:rPr lang="de-DE" dirty="0"/>
              </a:br>
              <a:r>
                <a:rPr lang="de-DE" dirty="0"/>
                <a:t>Geschmacksrichtung:	fruchtig / zitronig</a:t>
              </a:r>
              <a:br>
                <a:rPr lang="de-DE" dirty="0"/>
              </a:br>
              <a:br>
                <a:rPr lang="de-DE" dirty="0"/>
              </a:br>
              <a:r>
                <a:rPr lang="de-DE" dirty="0" err="1"/>
                <a:t>Teeart</a:t>
              </a:r>
              <a:r>
                <a:rPr lang="de-DE" dirty="0"/>
                <a:t>:				Rooibostee	</a:t>
              </a:r>
            </a:p>
          </p:txBody>
        </p:sp>
        <p:sp>
          <p:nvSpPr>
            <p:cNvPr id="176" name="Textfeld 175">
              <a:extLst>
                <a:ext uri="{FF2B5EF4-FFF2-40B4-BE49-F238E27FC236}">
                  <a16:creationId xmlns:a16="http://schemas.microsoft.com/office/drawing/2014/main" id="{5B877375-71C0-4BBC-B1A2-71699E7E9382}"/>
                </a:ext>
              </a:extLst>
            </p:cNvPr>
            <p:cNvSpPr txBox="1"/>
            <p:nvPr/>
          </p:nvSpPr>
          <p:spPr>
            <a:xfrm>
              <a:off x="380321" y="5503874"/>
              <a:ext cx="21199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 dirty="0">
                  <a:solidFill>
                    <a:srgbClr val="0F222D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Eigenschaften</a:t>
              </a:r>
            </a:p>
          </p:txBody>
        </p:sp>
      </p:grpSp>
      <p:sp>
        <p:nvSpPr>
          <p:cNvPr id="15" name="Textfeld 14">
            <a:extLst>
              <a:ext uri="{FF2B5EF4-FFF2-40B4-BE49-F238E27FC236}">
                <a16:creationId xmlns:a16="http://schemas.microsoft.com/office/drawing/2014/main" id="{9E905EA1-BD6B-4361-AA35-94D10A5DAD1F}"/>
              </a:ext>
            </a:extLst>
          </p:cNvPr>
          <p:cNvSpPr txBox="1"/>
          <p:nvPr/>
        </p:nvSpPr>
        <p:spPr>
          <a:xfrm>
            <a:off x="5764260" y="8682998"/>
            <a:ext cx="21348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Warenkorb hinzufügen</a:t>
            </a:r>
          </a:p>
        </p:txBody>
      </p:sp>
    </p:spTree>
    <p:extLst>
      <p:ext uri="{BB962C8B-B14F-4D97-AF65-F5344CB8AC3E}">
        <p14:creationId xmlns:p14="http://schemas.microsoft.com/office/powerpoint/2010/main" val="4018553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feld 80">
            <a:extLst>
              <a:ext uri="{FF2B5EF4-FFF2-40B4-BE49-F238E27FC236}">
                <a16:creationId xmlns:a16="http://schemas.microsoft.com/office/drawing/2014/main" id="{9890FD14-77E9-43C5-91A8-1E8CF3732703}"/>
              </a:ext>
            </a:extLst>
          </p:cNvPr>
          <p:cNvSpPr txBox="1"/>
          <p:nvPr/>
        </p:nvSpPr>
        <p:spPr>
          <a:xfrm>
            <a:off x="9516" y="11818473"/>
            <a:ext cx="89995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Hier steht Text. </a:t>
            </a:r>
            <a:br>
              <a:rPr lang="de-DE" b="1" dirty="0"/>
            </a:br>
            <a:br>
              <a:rPr lang="de-DE" b="1" dirty="0"/>
            </a:br>
            <a:r>
              <a:rPr lang="de-DE" dirty="0"/>
              <a:t>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 Hier steht Text.</a:t>
            </a:r>
            <a:br>
              <a:rPr lang="de-DE" dirty="0"/>
            </a:br>
            <a:r>
              <a:rPr lang="de-DE" dirty="0"/>
              <a:t>Hier steht Text. Hier steht Text. Hier steht Text.</a:t>
            </a:r>
          </a:p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3" name="Grafik 12" descr="Einkaufstasche Silhouette">
            <a:extLst>
              <a:ext uri="{FF2B5EF4-FFF2-40B4-BE49-F238E27FC236}">
                <a16:creationId xmlns:a16="http://schemas.microsoft.com/office/drawing/2014/main" id="{6D0A8F07-9E0C-45A5-A751-9CFD9E5F80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36941" y="172984"/>
            <a:ext cx="479297" cy="479297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4352D62C-836D-4493-9536-317F04FDA9BD}"/>
              </a:ext>
            </a:extLst>
          </p:cNvPr>
          <p:cNvSpPr/>
          <p:nvPr/>
        </p:nvSpPr>
        <p:spPr>
          <a:xfrm>
            <a:off x="8476586" y="524659"/>
            <a:ext cx="157446" cy="169558"/>
          </a:xfrm>
          <a:prstGeom prst="ellipse">
            <a:avLst/>
          </a:prstGeom>
          <a:solidFill>
            <a:srgbClr val="FFC000"/>
          </a:solidFill>
          <a:ln>
            <a:solidFill>
              <a:srgbClr val="EBE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1</a:t>
            </a:r>
          </a:p>
        </p:txBody>
      </p:sp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pic>
        <p:nvPicPr>
          <p:cNvPr id="75" name="Grafik 74" descr="Eine kurzer Zweig mit Blütenknospen">
            <a:extLst>
              <a:ext uri="{FF2B5EF4-FFF2-40B4-BE49-F238E27FC236}">
                <a16:creationId xmlns:a16="http://schemas.microsoft.com/office/drawing/2014/main" id="{BBC13A01-499D-4280-AA22-7709AC4AF8D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10944" t="18065" r="42082" b="19764"/>
          <a:stretch/>
        </p:blipFill>
        <p:spPr>
          <a:xfrm rot="20548311">
            <a:off x="8176031" y="12635428"/>
            <a:ext cx="707308" cy="936124"/>
          </a:xfrm>
          <a:prstGeom prst="rect">
            <a:avLst/>
          </a:prstGeom>
        </p:spPr>
      </p:pic>
      <p:pic>
        <p:nvPicPr>
          <p:cNvPr id="82" name="Grafik 81" descr="Eine kurzer Zweig mit Blütenknospen">
            <a:extLst>
              <a:ext uri="{FF2B5EF4-FFF2-40B4-BE49-F238E27FC236}">
                <a16:creationId xmlns:a16="http://schemas.microsoft.com/office/drawing/2014/main" id="{A0887E56-D58E-45F8-BE6C-5547807C839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rcRect l="10944" t="18065" r="42082" b="19764"/>
          <a:stretch/>
        </p:blipFill>
        <p:spPr>
          <a:xfrm rot="20548311" flipH="1" flipV="1">
            <a:off x="123865" y="11441094"/>
            <a:ext cx="707308" cy="936124"/>
          </a:xfrm>
          <a:prstGeom prst="rect">
            <a:avLst/>
          </a:prstGeom>
        </p:spPr>
      </p:pic>
      <p:sp>
        <p:nvSpPr>
          <p:cNvPr id="45" name="Textfeld 44">
            <a:extLst>
              <a:ext uri="{FF2B5EF4-FFF2-40B4-BE49-F238E27FC236}">
                <a16:creationId xmlns:a16="http://schemas.microsoft.com/office/drawing/2014/main" id="{8B386535-7CB5-42BA-B858-C795F719D018}"/>
              </a:ext>
            </a:extLst>
          </p:cNvPr>
          <p:cNvSpPr txBox="1"/>
          <p:nvPr/>
        </p:nvSpPr>
        <p:spPr>
          <a:xfrm>
            <a:off x="314071" y="1123884"/>
            <a:ext cx="245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Warenkorb</a:t>
            </a:r>
          </a:p>
        </p:txBody>
      </p:sp>
      <p:pic>
        <p:nvPicPr>
          <p:cNvPr id="52" name="Grafik 51" descr="Ein Bild, das Getränk, Tee, Essen enthält.&#10;&#10;Automatisch generierte Beschreibung">
            <a:extLst>
              <a:ext uri="{FF2B5EF4-FFF2-40B4-BE49-F238E27FC236}">
                <a16:creationId xmlns:a16="http://schemas.microsoft.com/office/drawing/2014/main" id="{7CF4200B-C4DA-4E1C-9326-705B6D3D6BF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19" y="2906633"/>
            <a:ext cx="2520000" cy="1527750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EE26451-8F25-4783-B1CC-4508B021CE32}"/>
              </a:ext>
            </a:extLst>
          </p:cNvPr>
          <p:cNvSpPr/>
          <p:nvPr/>
        </p:nvSpPr>
        <p:spPr>
          <a:xfrm>
            <a:off x="214515" y="2420917"/>
            <a:ext cx="8542558" cy="22334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Flussdiagramm: Alternativer Prozess 52">
            <a:extLst>
              <a:ext uri="{FF2B5EF4-FFF2-40B4-BE49-F238E27FC236}">
                <a16:creationId xmlns:a16="http://schemas.microsoft.com/office/drawing/2014/main" id="{9162D5DB-04A7-4C11-8C74-81767B158E62}"/>
              </a:ext>
            </a:extLst>
          </p:cNvPr>
          <p:cNvSpPr/>
          <p:nvPr/>
        </p:nvSpPr>
        <p:spPr>
          <a:xfrm>
            <a:off x="7754546" y="2877201"/>
            <a:ext cx="648595" cy="517135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Multiplikationszeichen 2">
            <a:extLst>
              <a:ext uri="{FF2B5EF4-FFF2-40B4-BE49-F238E27FC236}">
                <a16:creationId xmlns:a16="http://schemas.microsoft.com/office/drawing/2014/main" id="{8D1835DD-2B51-457A-9E95-F09E48FB6F13}"/>
              </a:ext>
            </a:extLst>
          </p:cNvPr>
          <p:cNvSpPr/>
          <p:nvPr/>
        </p:nvSpPr>
        <p:spPr>
          <a:xfrm>
            <a:off x="7845394" y="2906633"/>
            <a:ext cx="468777" cy="487703"/>
          </a:xfrm>
          <a:prstGeom prst="mathMultiply">
            <a:avLst>
              <a:gd name="adj1" fmla="val 1488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8D846CAE-913C-41C4-A0CF-8173F4185D76}"/>
              </a:ext>
            </a:extLst>
          </p:cNvPr>
          <p:cNvSpPr txBox="1"/>
          <p:nvPr/>
        </p:nvSpPr>
        <p:spPr>
          <a:xfrm>
            <a:off x="1035253" y="2518907"/>
            <a:ext cx="1404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Ananda</a:t>
            </a:r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8AB8C99C-EF25-4040-A9F9-C7714E316225}"/>
              </a:ext>
            </a:extLst>
          </p:cNvPr>
          <p:cNvSpPr txBox="1"/>
          <p:nvPr/>
        </p:nvSpPr>
        <p:spPr>
          <a:xfrm>
            <a:off x="6247346" y="3304291"/>
            <a:ext cx="12263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Arial Black" panose="020B0A04020102020204" pitchFamily="34" charset="0"/>
              </a:rPr>
              <a:t>10,30 €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072D6091-7DF4-48A2-9102-B2C9001A67FD}"/>
              </a:ext>
            </a:extLst>
          </p:cNvPr>
          <p:cNvGrpSpPr/>
          <p:nvPr/>
        </p:nvGrpSpPr>
        <p:grpSpPr>
          <a:xfrm>
            <a:off x="3856766" y="3394336"/>
            <a:ext cx="1107244" cy="517135"/>
            <a:chOff x="3338111" y="3586083"/>
            <a:chExt cx="1107244" cy="517135"/>
          </a:xfrm>
        </p:grpSpPr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56AC2A59-B20E-4F35-A147-D69F61DEA1BE}"/>
                </a:ext>
              </a:extLst>
            </p:cNvPr>
            <p:cNvSpPr txBox="1"/>
            <p:nvPr/>
          </p:nvSpPr>
          <p:spPr>
            <a:xfrm>
              <a:off x="3387049" y="3647399"/>
              <a:ext cx="8601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/>
                <a:t>100 g</a:t>
              </a:r>
            </a:p>
          </p:txBody>
        </p:sp>
        <p:grpSp>
          <p:nvGrpSpPr>
            <p:cNvPr id="4" name="Gruppieren 3">
              <a:extLst>
                <a:ext uri="{FF2B5EF4-FFF2-40B4-BE49-F238E27FC236}">
                  <a16:creationId xmlns:a16="http://schemas.microsoft.com/office/drawing/2014/main" id="{D0B8CFC3-F294-4A07-8EB1-5BE448BB0BB0}"/>
                </a:ext>
              </a:extLst>
            </p:cNvPr>
            <p:cNvGrpSpPr/>
            <p:nvPr/>
          </p:nvGrpSpPr>
          <p:grpSpPr>
            <a:xfrm>
              <a:off x="3338111" y="3586083"/>
              <a:ext cx="1107244" cy="517135"/>
              <a:chOff x="3338111" y="3586083"/>
              <a:chExt cx="1107244" cy="517135"/>
            </a:xfrm>
          </p:grpSpPr>
          <p:sp>
            <p:nvSpPr>
              <p:cNvPr id="60" name="Gleichschenkliges Dreieck 59">
                <a:extLst>
                  <a:ext uri="{FF2B5EF4-FFF2-40B4-BE49-F238E27FC236}">
                    <a16:creationId xmlns:a16="http://schemas.microsoft.com/office/drawing/2014/main" id="{1AA7F5A6-FD43-4EDB-A305-4E7B0F7AB097}"/>
                  </a:ext>
                </a:extLst>
              </p:cNvPr>
              <p:cNvSpPr/>
              <p:nvPr/>
            </p:nvSpPr>
            <p:spPr>
              <a:xfrm>
                <a:off x="4167635" y="3694881"/>
                <a:ext cx="127663" cy="124886"/>
              </a:xfrm>
              <a:prstGeom prst="triangl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2" name="Gleichschenkliges Dreieck 61">
                <a:extLst>
                  <a:ext uri="{FF2B5EF4-FFF2-40B4-BE49-F238E27FC236}">
                    <a16:creationId xmlns:a16="http://schemas.microsoft.com/office/drawing/2014/main" id="{CD1234DD-3575-4E52-9832-9DC003A3CFE3}"/>
                  </a:ext>
                </a:extLst>
              </p:cNvPr>
              <p:cNvSpPr/>
              <p:nvPr/>
            </p:nvSpPr>
            <p:spPr>
              <a:xfrm rot="10800000">
                <a:off x="4168499" y="3880209"/>
                <a:ext cx="127663" cy="124886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69" name="Flussdiagramm: Alternativer Prozess 68">
                <a:extLst>
                  <a:ext uri="{FF2B5EF4-FFF2-40B4-BE49-F238E27FC236}">
                    <a16:creationId xmlns:a16="http://schemas.microsoft.com/office/drawing/2014/main" id="{AC81A937-1AA0-46B6-A8FE-15D4B3076F32}"/>
                  </a:ext>
                </a:extLst>
              </p:cNvPr>
              <p:cNvSpPr/>
              <p:nvPr/>
            </p:nvSpPr>
            <p:spPr>
              <a:xfrm>
                <a:off x="3338111" y="3586083"/>
                <a:ext cx="1107244" cy="517135"/>
              </a:xfrm>
              <a:prstGeom prst="flowChartAlternateProcess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sp>
        <p:nvSpPr>
          <p:cNvPr id="70" name="Textfeld 69">
            <a:extLst>
              <a:ext uri="{FF2B5EF4-FFF2-40B4-BE49-F238E27FC236}">
                <a16:creationId xmlns:a16="http://schemas.microsoft.com/office/drawing/2014/main" id="{D704B42B-9F66-4B59-AF64-7B7F712A6CB2}"/>
              </a:ext>
            </a:extLst>
          </p:cNvPr>
          <p:cNvSpPr txBox="1"/>
          <p:nvPr/>
        </p:nvSpPr>
        <p:spPr>
          <a:xfrm>
            <a:off x="527355" y="2019137"/>
            <a:ext cx="1562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Produkt</a:t>
            </a: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0B08632D-42FC-462A-92CE-399C865EFB9D}"/>
              </a:ext>
            </a:extLst>
          </p:cNvPr>
          <p:cNvSpPr txBox="1"/>
          <p:nvPr/>
        </p:nvSpPr>
        <p:spPr>
          <a:xfrm>
            <a:off x="3629308" y="2017435"/>
            <a:ext cx="1562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Menge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E299E3AD-A09F-4839-A9EE-BB219FD6C148}"/>
              </a:ext>
            </a:extLst>
          </p:cNvPr>
          <p:cNvSpPr txBox="1"/>
          <p:nvPr/>
        </p:nvSpPr>
        <p:spPr>
          <a:xfrm>
            <a:off x="5906657" y="2015448"/>
            <a:ext cx="1735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Preis</a:t>
            </a:r>
          </a:p>
        </p:txBody>
      </p:sp>
      <p:sp>
        <p:nvSpPr>
          <p:cNvPr id="76" name="Textfeld 75">
            <a:extLst>
              <a:ext uri="{FF2B5EF4-FFF2-40B4-BE49-F238E27FC236}">
                <a16:creationId xmlns:a16="http://schemas.microsoft.com/office/drawing/2014/main" id="{FC044295-8521-47B6-AAE2-D240FF37D515}"/>
              </a:ext>
            </a:extLst>
          </p:cNvPr>
          <p:cNvSpPr txBox="1"/>
          <p:nvPr/>
        </p:nvSpPr>
        <p:spPr>
          <a:xfrm>
            <a:off x="6043854" y="3744737"/>
            <a:ext cx="1742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(10,30 €/ 100g)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CA71A60-719B-49A8-8E5C-F1C117B23CC6}"/>
              </a:ext>
            </a:extLst>
          </p:cNvPr>
          <p:cNvSpPr/>
          <p:nvPr/>
        </p:nvSpPr>
        <p:spPr>
          <a:xfrm>
            <a:off x="4259880" y="5028221"/>
            <a:ext cx="4374152" cy="4025459"/>
          </a:xfrm>
          <a:prstGeom prst="rect">
            <a:avLst/>
          </a:prstGeom>
          <a:solidFill>
            <a:srgbClr val="FFF5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0BBCAD3B-4C42-441F-BFDA-F57D05E253FA}"/>
              </a:ext>
            </a:extLst>
          </p:cNvPr>
          <p:cNvSpPr txBox="1"/>
          <p:nvPr/>
        </p:nvSpPr>
        <p:spPr>
          <a:xfrm>
            <a:off x="4362753" y="5159683"/>
            <a:ext cx="35656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Zusammenfassung</a:t>
            </a:r>
          </a:p>
        </p:txBody>
      </p:sp>
      <p:sp>
        <p:nvSpPr>
          <p:cNvPr id="78" name="Textfeld 77">
            <a:extLst>
              <a:ext uri="{FF2B5EF4-FFF2-40B4-BE49-F238E27FC236}">
                <a16:creationId xmlns:a16="http://schemas.microsoft.com/office/drawing/2014/main" id="{6A193AF7-01A0-41DB-8B85-F35F0DAD4770}"/>
              </a:ext>
            </a:extLst>
          </p:cNvPr>
          <p:cNvSpPr txBox="1"/>
          <p:nvPr/>
        </p:nvSpPr>
        <p:spPr>
          <a:xfrm>
            <a:off x="4374048" y="5718610"/>
            <a:ext cx="4032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Zwischensumme			10,30 €</a:t>
            </a:r>
          </a:p>
        </p:txBody>
      </p:sp>
      <p:sp>
        <p:nvSpPr>
          <p:cNvPr id="79" name="Textfeld 78">
            <a:extLst>
              <a:ext uri="{FF2B5EF4-FFF2-40B4-BE49-F238E27FC236}">
                <a16:creationId xmlns:a16="http://schemas.microsoft.com/office/drawing/2014/main" id="{9BD33DDF-74FE-42B5-9CB8-EA623A5E25AC}"/>
              </a:ext>
            </a:extLst>
          </p:cNvPr>
          <p:cNvSpPr txBox="1"/>
          <p:nvPr/>
        </p:nvSpPr>
        <p:spPr>
          <a:xfrm>
            <a:off x="4371597" y="6137341"/>
            <a:ext cx="4032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Arial" panose="020B0604020202020204" pitchFamily="34" charset="0"/>
                <a:cs typeface="Arial" panose="020B0604020202020204" pitchFamily="34" charset="0"/>
              </a:rPr>
              <a:t>Versandkosten			  	  4,80 €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D0C46B2-4BE5-47D8-B451-0C530831C757}"/>
              </a:ext>
            </a:extLst>
          </p:cNvPr>
          <p:cNvCxnSpPr/>
          <p:nvPr/>
        </p:nvCxnSpPr>
        <p:spPr>
          <a:xfrm>
            <a:off x="4371597" y="6719456"/>
            <a:ext cx="406067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>
            <a:extLst>
              <a:ext uri="{FF2B5EF4-FFF2-40B4-BE49-F238E27FC236}">
                <a16:creationId xmlns:a16="http://schemas.microsoft.com/office/drawing/2014/main" id="{85B902F1-D4DC-4D1A-ABDD-13505465BDD5}"/>
              </a:ext>
            </a:extLst>
          </p:cNvPr>
          <p:cNvSpPr txBox="1"/>
          <p:nvPr/>
        </p:nvSpPr>
        <p:spPr>
          <a:xfrm>
            <a:off x="4383034" y="6901059"/>
            <a:ext cx="4127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Arial Black" panose="020B0A04020102020204" pitchFamily="34" charset="0"/>
                <a:cs typeface="Arial" panose="020B0604020202020204" pitchFamily="34" charset="0"/>
              </a:rPr>
              <a:t>Gesamtsumme		15,10 €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1F284303-79D2-49F8-A467-5A5BE253CBDE}"/>
              </a:ext>
            </a:extLst>
          </p:cNvPr>
          <p:cNvGrpSpPr/>
          <p:nvPr/>
        </p:nvGrpSpPr>
        <p:grpSpPr>
          <a:xfrm>
            <a:off x="4503195" y="7705919"/>
            <a:ext cx="3887522" cy="982433"/>
            <a:chOff x="4639712" y="7756965"/>
            <a:chExt cx="3887522" cy="982433"/>
          </a:xfrm>
        </p:grpSpPr>
        <p:sp>
          <p:nvSpPr>
            <p:cNvPr id="84" name="Flussdiagramm: Alternativer Prozess 83">
              <a:extLst>
                <a:ext uri="{FF2B5EF4-FFF2-40B4-BE49-F238E27FC236}">
                  <a16:creationId xmlns:a16="http://schemas.microsoft.com/office/drawing/2014/main" id="{A3E497A5-49FF-4B20-8CE8-2CF4DDF84C7A}"/>
                </a:ext>
              </a:extLst>
            </p:cNvPr>
            <p:cNvSpPr/>
            <p:nvPr/>
          </p:nvSpPr>
          <p:spPr>
            <a:xfrm>
              <a:off x="4639712" y="7756965"/>
              <a:ext cx="3887522" cy="982433"/>
            </a:xfrm>
            <a:prstGeom prst="flowChartAlternateProcess">
              <a:avLst/>
            </a:prstGeom>
            <a:solidFill>
              <a:srgbClr val="0F222D"/>
            </a:solidFill>
            <a:ln>
              <a:solidFill>
                <a:srgbClr val="FFF5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3D689F78-E10D-4F80-8916-4020EDE7FDFE}"/>
                </a:ext>
              </a:extLst>
            </p:cNvPr>
            <p:cNvSpPr txBox="1"/>
            <p:nvPr/>
          </p:nvSpPr>
          <p:spPr>
            <a:xfrm>
              <a:off x="5110144" y="7986571"/>
              <a:ext cx="27352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800" dirty="0">
                  <a:solidFill>
                    <a:srgbClr val="FFF5D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Weiter zur Kasse</a:t>
              </a:r>
            </a:p>
          </p:txBody>
        </p:sp>
      </p:grpSp>
      <p:pic>
        <p:nvPicPr>
          <p:cNvPr id="16" name="Grafik 15" descr="Ein Bild, das Essen, drinnen, Schokolade, gegessen enthält.&#10;&#10;Automatisch generierte Beschreibung">
            <a:extLst>
              <a:ext uri="{FF2B5EF4-FFF2-40B4-BE49-F238E27FC236}">
                <a16:creationId xmlns:a16="http://schemas.microsoft.com/office/drawing/2014/main" id="{26714763-0664-4278-9B10-82B559AAA801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68"/>
          <a:stretch/>
        </p:blipFill>
        <p:spPr>
          <a:xfrm>
            <a:off x="360883" y="5028221"/>
            <a:ext cx="3642855" cy="4025459"/>
          </a:xfrm>
          <a:prstGeom prst="rect">
            <a:avLst/>
          </a:prstGeom>
        </p:spPr>
      </p:pic>
      <p:pic>
        <p:nvPicPr>
          <p:cNvPr id="90" name="Grafik 89" descr="Ein Bild, das Tasse, Tisch, Glas, Essen enthält.&#10;&#10;Automatisch generierte Beschreibung">
            <a:extLst>
              <a:ext uri="{FF2B5EF4-FFF2-40B4-BE49-F238E27FC236}">
                <a16:creationId xmlns:a16="http://schemas.microsoft.com/office/drawing/2014/main" id="{E4245B61-DBF1-4094-A6C0-9986463DA23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663" y="10078964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2" name="Grafik 91" descr="Ein Bild, das Tisch, Tasse, Glas enthält.&#10;&#10;Automatisch generierte Beschreibung">
            <a:extLst>
              <a:ext uri="{FF2B5EF4-FFF2-40B4-BE49-F238E27FC236}">
                <a16:creationId xmlns:a16="http://schemas.microsoft.com/office/drawing/2014/main" id="{A3A52C91-B408-4E67-8579-94049238DCE2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113" y="10086853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4" name="Grafik 93" descr="Ein Bild, das Tasse, Tisch, Glas, Getränk enthält.&#10;&#10;Automatisch generierte Beschreibung">
            <a:extLst>
              <a:ext uri="{FF2B5EF4-FFF2-40B4-BE49-F238E27FC236}">
                <a16:creationId xmlns:a16="http://schemas.microsoft.com/office/drawing/2014/main" id="{C170A244-B7C7-442E-88D3-E2B3B16C7D7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563" y="10094742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6" name="Grafik 95" descr="Ein Bild, das Tasse, Tisch, Glas, Teller enthält.&#10;&#10;Automatisch generierte Beschreibung">
            <a:extLst>
              <a:ext uri="{FF2B5EF4-FFF2-40B4-BE49-F238E27FC236}">
                <a16:creationId xmlns:a16="http://schemas.microsoft.com/office/drawing/2014/main" id="{A6EA10E4-D066-4053-AD98-9E37D327643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13" y="10071075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8" name="Grafik 97" descr="Ein Bild, das Tisch, Tasse, Glas, drinnen enthält.&#10;&#10;Automatisch generierte Beschreibung">
            <a:extLst>
              <a:ext uri="{FF2B5EF4-FFF2-40B4-BE49-F238E27FC236}">
                <a16:creationId xmlns:a16="http://schemas.microsoft.com/office/drawing/2014/main" id="{133DDE7C-4BEF-4591-AA56-087830560F76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011" y="10102630"/>
            <a:ext cx="1440000" cy="14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CAA969AB-CEBC-443C-A76E-384714271CC0}"/>
              </a:ext>
            </a:extLst>
          </p:cNvPr>
          <p:cNvGrpSpPr/>
          <p:nvPr/>
        </p:nvGrpSpPr>
        <p:grpSpPr>
          <a:xfrm>
            <a:off x="5906657" y="9148671"/>
            <a:ext cx="2727354" cy="606324"/>
            <a:chOff x="4639712" y="7756965"/>
            <a:chExt cx="3887522" cy="982433"/>
          </a:xfrm>
        </p:grpSpPr>
        <p:sp>
          <p:nvSpPr>
            <p:cNvPr id="63" name="Flussdiagramm: Alternativer Prozess 62">
              <a:extLst>
                <a:ext uri="{FF2B5EF4-FFF2-40B4-BE49-F238E27FC236}">
                  <a16:creationId xmlns:a16="http://schemas.microsoft.com/office/drawing/2014/main" id="{20DEEBB5-529F-43A6-8702-CD8185FA358E}"/>
                </a:ext>
              </a:extLst>
            </p:cNvPr>
            <p:cNvSpPr/>
            <p:nvPr/>
          </p:nvSpPr>
          <p:spPr>
            <a:xfrm>
              <a:off x="4639712" y="7756965"/>
              <a:ext cx="3887522" cy="982433"/>
            </a:xfrm>
            <a:prstGeom prst="flowChartAlternateProcess">
              <a:avLst/>
            </a:prstGeom>
            <a:solidFill>
              <a:srgbClr val="990033"/>
            </a:solidFill>
            <a:ln>
              <a:solidFill>
                <a:srgbClr val="FFF5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D01E9B50-9238-4712-B187-E584C054F554}"/>
                </a:ext>
              </a:extLst>
            </p:cNvPr>
            <p:cNvSpPr txBox="1"/>
            <p:nvPr/>
          </p:nvSpPr>
          <p:spPr>
            <a:xfrm>
              <a:off x="4639712" y="7907284"/>
              <a:ext cx="3887522" cy="648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weiter einkaufen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668879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sp>
        <p:nvSpPr>
          <p:cNvPr id="52" name="Textfeld 51">
            <a:extLst>
              <a:ext uri="{FF2B5EF4-FFF2-40B4-BE49-F238E27FC236}">
                <a16:creationId xmlns:a16="http://schemas.microsoft.com/office/drawing/2014/main" id="{CB96330E-428F-4A4C-BBAF-604E6877D5EE}"/>
              </a:ext>
            </a:extLst>
          </p:cNvPr>
          <p:cNvSpPr txBox="1"/>
          <p:nvPr/>
        </p:nvSpPr>
        <p:spPr>
          <a:xfrm>
            <a:off x="314070" y="1123884"/>
            <a:ext cx="53728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neue Teesorte anlegen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32686022-38CF-4A05-9F46-1A4A460547D7}"/>
              </a:ext>
            </a:extLst>
          </p:cNvPr>
          <p:cNvSpPr/>
          <p:nvPr/>
        </p:nvSpPr>
        <p:spPr>
          <a:xfrm>
            <a:off x="3080523" y="2216195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85AF6F2-3605-4608-82BF-327DCCAEBD49}"/>
              </a:ext>
            </a:extLst>
          </p:cNvPr>
          <p:cNvSpPr txBox="1"/>
          <p:nvPr/>
        </p:nvSpPr>
        <p:spPr>
          <a:xfrm>
            <a:off x="406559" y="2227498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Bezeichnung</a:t>
            </a:r>
          </a:p>
        </p:txBody>
      </p:sp>
      <p:sp>
        <p:nvSpPr>
          <p:cNvPr id="53" name="Rechteck: abgerundete Ecken 52">
            <a:extLst>
              <a:ext uri="{FF2B5EF4-FFF2-40B4-BE49-F238E27FC236}">
                <a16:creationId xmlns:a16="http://schemas.microsoft.com/office/drawing/2014/main" id="{6121EC16-F221-401B-9F02-C434741975AE}"/>
              </a:ext>
            </a:extLst>
          </p:cNvPr>
          <p:cNvSpPr/>
          <p:nvPr/>
        </p:nvSpPr>
        <p:spPr>
          <a:xfrm>
            <a:off x="3080523" y="2876584"/>
            <a:ext cx="3298658" cy="1768244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C10A9E4D-F7C6-4C84-B261-1A77D96CDF18}"/>
              </a:ext>
            </a:extLst>
          </p:cNvPr>
          <p:cNvSpPr txBox="1"/>
          <p:nvPr/>
        </p:nvSpPr>
        <p:spPr>
          <a:xfrm>
            <a:off x="406559" y="2887888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Beschreibung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5D2A4A56-8EC7-4F4F-8FB1-9EEA4E596CB3}"/>
              </a:ext>
            </a:extLst>
          </p:cNvPr>
          <p:cNvSpPr txBox="1"/>
          <p:nvPr/>
        </p:nvSpPr>
        <p:spPr>
          <a:xfrm>
            <a:off x="406559" y="5067285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Foto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8AA8348-1A33-4B38-BF7E-D5C1D71337A5}"/>
              </a:ext>
            </a:extLst>
          </p:cNvPr>
          <p:cNvGrpSpPr/>
          <p:nvPr/>
        </p:nvGrpSpPr>
        <p:grpSpPr>
          <a:xfrm>
            <a:off x="3080523" y="4986476"/>
            <a:ext cx="2160000" cy="1946948"/>
            <a:chOff x="3526921" y="3420476"/>
            <a:chExt cx="2160000" cy="1946948"/>
          </a:xfrm>
        </p:grpSpPr>
        <p:sp>
          <p:nvSpPr>
            <p:cNvPr id="56" name="Rechteck: abgerundete Ecken 55">
              <a:extLst>
                <a:ext uri="{FF2B5EF4-FFF2-40B4-BE49-F238E27FC236}">
                  <a16:creationId xmlns:a16="http://schemas.microsoft.com/office/drawing/2014/main" id="{9B6E2CD2-74AC-4E2A-9893-336534D829D2}"/>
                </a:ext>
              </a:extLst>
            </p:cNvPr>
            <p:cNvSpPr/>
            <p:nvPr/>
          </p:nvSpPr>
          <p:spPr>
            <a:xfrm>
              <a:off x="3526921" y="3420476"/>
              <a:ext cx="2160000" cy="1946948"/>
            </a:xfrm>
            <a:prstGeom prst="roundRect">
              <a:avLst/>
            </a:prstGeom>
            <a:solidFill>
              <a:srgbClr val="FFF5D0"/>
            </a:solidFill>
            <a:ln>
              <a:solidFill>
                <a:srgbClr val="0F22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Grafik 7" descr="Kamera Silhouette">
              <a:extLst>
                <a:ext uri="{FF2B5EF4-FFF2-40B4-BE49-F238E27FC236}">
                  <a16:creationId xmlns:a16="http://schemas.microsoft.com/office/drawing/2014/main" id="{270AFF45-A0A2-43D0-8BE5-E1B694437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149721" y="3936750"/>
              <a:ext cx="914400" cy="914400"/>
            </a:xfrm>
            <a:prstGeom prst="rect">
              <a:avLst/>
            </a:prstGeom>
          </p:spPr>
        </p:pic>
      </p:grpSp>
      <p:sp>
        <p:nvSpPr>
          <p:cNvPr id="57" name="Rechteck: abgerundete Ecken 56">
            <a:extLst>
              <a:ext uri="{FF2B5EF4-FFF2-40B4-BE49-F238E27FC236}">
                <a16:creationId xmlns:a16="http://schemas.microsoft.com/office/drawing/2014/main" id="{AF2EE32A-45F6-4148-8231-0A1723B9ABF5}"/>
              </a:ext>
            </a:extLst>
          </p:cNvPr>
          <p:cNvSpPr/>
          <p:nvPr/>
        </p:nvSpPr>
        <p:spPr>
          <a:xfrm>
            <a:off x="8320855" y="279052"/>
            <a:ext cx="447288" cy="343069"/>
          </a:xfrm>
          <a:prstGeom prst="roundRect">
            <a:avLst/>
          </a:prstGeom>
          <a:solidFill>
            <a:srgbClr val="FFF5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F222D"/>
                </a:solidFill>
              </a:rPr>
              <a:t>+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D0269AD4-2BBE-4BBA-8C95-B0D236B0CA21}"/>
              </a:ext>
            </a:extLst>
          </p:cNvPr>
          <p:cNvGrpSpPr/>
          <p:nvPr/>
        </p:nvGrpSpPr>
        <p:grpSpPr>
          <a:xfrm>
            <a:off x="6446747" y="736158"/>
            <a:ext cx="2437692" cy="1902753"/>
            <a:chOff x="5284099" y="727159"/>
            <a:chExt cx="2437692" cy="1902753"/>
          </a:xfrm>
        </p:grpSpPr>
        <p:sp>
          <p:nvSpPr>
            <p:cNvPr id="60" name="Rechteck 59">
              <a:extLst>
                <a:ext uri="{FF2B5EF4-FFF2-40B4-BE49-F238E27FC236}">
                  <a16:creationId xmlns:a16="http://schemas.microsoft.com/office/drawing/2014/main" id="{34BA1925-F19B-49E1-AE1B-D79A78996ECD}"/>
                </a:ext>
              </a:extLst>
            </p:cNvPr>
            <p:cNvSpPr/>
            <p:nvPr/>
          </p:nvSpPr>
          <p:spPr>
            <a:xfrm>
              <a:off x="5284099" y="727159"/>
              <a:ext cx="2430654" cy="190275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Textfeld 61">
              <a:extLst>
                <a:ext uri="{FF2B5EF4-FFF2-40B4-BE49-F238E27FC236}">
                  <a16:creationId xmlns:a16="http://schemas.microsoft.com/office/drawing/2014/main" id="{B57270BF-6E48-4315-A72A-86B07789CCA8}"/>
                </a:ext>
              </a:extLst>
            </p:cNvPr>
            <p:cNvSpPr txBox="1"/>
            <p:nvPr/>
          </p:nvSpPr>
          <p:spPr>
            <a:xfrm>
              <a:off x="5284099" y="905506"/>
              <a:ext cx="24306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/>
                <a:t>neue Teesorte anlegen</a:t>
              </a:r>
            </a:p>
          </p:txBody>
        </p: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F993C8D7-A3D4-4980-8357-653C41AEC951}"/>
                </a:ext>
              </a:extLst>
            </p:cNvPr>
            <p:cNvSpPr txBox="1"/>
            <p:nvPr/>
          </p:nvSpPr>
          <p:spPr>
            <a:xfrm>
              <a:off x="5284099" y="1296127"/>
              <a:ext cx="24306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/>
                <a:t>neues Produkt anlegen</a:t>
              </a:r>
            </a:p>
          </p:txBody>
        </p: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9C9D5111-6911-41F0-A310-A231B94220E9}"/>
                </a:ext>
              </a:extLst>
            </p:cNvPr>
            <p:cNvSpPr txBox="1"/>
            <p:nvPr/>
          </p:nvSpPr>
          <p:spPr>
            <a:xfrm>
              <a:off x="5284099" y="1686748"/>
              <a:ext cx="24306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/>
                <a:t>Teesorte bearbeiten</a:t>
              </a:r>
            </a:p>
          </p:txBody>
        </p: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1F8F9271-1BAC-420F-92A0-CF5D17878423}"/>
                </a:ext>
              </a:extLst>
            </p:cNvPr>
            <p:cNvSpPr txBox="1"/>
            <p:nvPr/>
          </p:nvSpPr>
          <p:spPr>
            <a:xfrm>
              <a:off x="5291137" y="2077370"/>
              <a:ext cx="24306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/>
                <a:t>Produkt bearbeiten</a:t>
              </a:r>
            </a:p>
          </p:txBody>
        </p:sp>
      </p:grpSp>
      <p:sp>
        <p:nvSpPr>
          <p:cNvPr id="66" name="Rechteck: abgerundete Ecken 65">
            <a:extLst>
              <a:ext uri="{FF2B5EF4-FFF2-40B4-BE49-F238E27FC236}">
                <a16:creationId xmlns:a16="http://schemas.microsoft.com/office/drawing/2014/main" id="{85C381C4-3B6C-4FFE-9626-07BB1074C92B}"/>
              </a:ext>
            </a:extLst>
          </p:cNvPr>
          <p:cNvSpPr/>
          <p:nvPr/>
        </p:nvSpPr>
        <p:spPr>
          <a:xfrm>
            <a:off x="3153992" y="7214719"/>
            <a:ext cx="2549578" cy="584480"/>
          </a:xfrm>
          <a:prstGeom prst="roundRect">
            <a:avLst/>
          </a:prstGeom>
          <a:solidFill>
            <a:srgbClr val="990033"/>
          </a:solidFill>
          <a:ln>
            <a:solidFill>
              <a:srgbClr val="0F222D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82F68902-DDEC-49BB-A170-733C12EA2DFD}"/>
              </a:ext>
            </a:extLst>
          </p:cNvPr>
          <p:cNvSpPr txBox="1"/>
          <p:nvPr/>
        </p:nvSpPr>
        <p:spPr>
          <a:xfrm>
            <a:off x="3183570" y="7350004"/>
            <a:ext cx="25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speichern</a:t>
            </a:r>
          </a:p>
        </p:txBody>
      </p:sp>
    </p:spTree>
    <p:extLst>
      <p:ext uri="{BB962C8B-B14F-4D97-AF65-F5344CB8AC3E}">
        <p14:creationId xmlns:p14="http://schemas.microsoft.com/office/powerpoint/2010/main" val="190389948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sp>
        <p:nvSpPr>
          <p:cNvPr id="52" name="Textfeld 51">
            <a:extLst>
              <a:ext uri="{FF2B5EF4-FFF2-40B4-BE49-F238E27FC236}">
                <a16:creationId xmlns:a16="http://schemas.microsoft.com/office/drawing/2014/main" id="{CB96330E-428F-4A4C-BBAF-604E6877D5EE}"/>
              </a:ext>
            </a:extLst>
          </p:cNvPr>
          <p:cNvSpPr txBox="1"/>
          <p:nvPr/>
        </p:nvSpPr>
        <p:spPr>
          <a:xfrm>
            <a:off x="314070" y="1123884"/>
            <a:ext cx="53728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neues Produkt anlegen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32686022-38CF-4A05-9F46-1A4A460547D7}"/>
              </a:ext>
            </a:extLst>
          </p:cNvPr>
          <p:cNvSpPr/>
          <p:nvPr/>
        </p:nvSpPr>
        <p:spPr>
          <a:xfrm>
            <a:off x="3070474" y="1914601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85AF6F2-3605-4608-82BF-327DCCAEBD49}"/>
              </a:ext>
            </a:extLst>
          </p:cNvPr>
          <p:cNvSpPr txBox="1"/>
          <p:nvPr/>
        </p:nvSpPr>
        <p:spPr>
          <a:xfrm>
            <a:off x="396510" y="1925904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Bezeichnung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C10A9E4D-F7C6-4C84-B261-1A77D96CDF18}"/>
              </a:ext>
            </a:extLst>
          </p:cNvPr>
          <p:cNvSpPr txBox="1"/>
          <p:nvPr/>
        </p:nvSpPr>
        <p:spPr>
          <a:xfrm>
            <a:off x="396510" y="2586294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Beschreibung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5D2A4A56-8EC7-4F4F-8FB1-9EEA4E596CB3}"/>
              </a:ext>
            </a:extLst>
          </p:cNvPr>
          <p:cNvSpPr txBox="1"/>
          <p:nvPr/>
        </p:nvSpPr>
        <p:spPr>
          <a:xfrm>
            <a:off x="392839" y="9673417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Foto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8AA8348-1A33-4B38-BF7E-D5C1D71337A5}"/>
              </a:ext>
            </a:extLst>
          </p:cNvPr>
          <p:cNvGrpSpPr/>
          <p:nvPr/>
        </p:nvGrpSpPr>
        <p:grpSpPr>
          <a:xfrm>
            <a:off x="3067623" y="9563720"/>
            <a:ext cx="2160000" cy="1946948"/>
            <a:chOff x="3526921" y="3420476"/>
            <a:chExt cx="2160000" cy="1946948"/>
          </a:xfrm>
        </p:grpSpPr>
        <p:sp>
          <p:nvSpPr>
            <p:cNvPr id="56" name="Rechteck: abgerundete Ecken 55">
              <a:extLst>
                <a:ext uri="{FF2B5EF4-FFF2-40B4-BE49-F238E27FC236}">
                  <a16:creationId xmlns:a16="http://schemas.microsoft.com/office/drawing/2014/main" id="{9B6E2CD2-74AC-4E2A-9893-336534D829D2}"/>
                </a:ext>
              </a:extLst>
            </p:cNvPr>
            <p:cNvSpPr/>
            <p:nvPr/>
          </p:nvSpPr>
          <p:spPr>
            <a:xfrm>
              <a:off x="3526921" y="3420476"/>
              <a:ext cx="2160000" cy="1946948"/>
            </a:xfrm>
            <a:prstGeom prst="roundRect">
              <a:avLst/>
            </a:prstGeom>
            <a:solidFill>
              <a:srgbClr val="FFF5D0"/>
            </a:solidFill>
            <a:ln>
              <a:solidFill>
                <a:srgbClr val="0F22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8" name="Grafik 7" descr="Kamera Silhouette">
              <a:extLst>
                <a:ext uri="{FF2B5EF4-FFF2-40B4-BE49-F238E27FC236}">
                  <a16:creationId xmlns:a16="http://schemas.microsoft.com/office/drawing/2014/main" id="{270AFF45-A0A2-43D0-8BE5-E1B694437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149721" y="3936750"/>
              <a:ext cx="914400" cy="914400"/>
            </a:xfrm>
            <a:prstGeom prst="rect">
              <a:avLst/>
            </a:prstGeom>
          </p:spPr>
        </p:pic>
      </p:grpSp>
      <p:sp>
        <p:nvSpPr>
          <p:cNvPr id="29" name="Rechteck: abgerundete Ecken 28">
            <a:extLst>
              <a:ext uri="{FF2B5EF4-FFF2-40B4-BE49-F238E27FC236}">
                <a16:creationId xmlns:a16="http://schemas.microsoft.com/office/drawing/2014/main" id="{9D27EA7A-1AAC-40B9-A5B9-1808B4C7AB92}"/>
              </a:ext>
            </a:extLst>
          </p:cNvPr>
          <p:cNvSpPr/>
          <p:nvPr/>
        </p:nvSpPr>
        <p:spPr>
          <a:xfrm>
            <a:off x="3070474" y="4915472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029490B-E4CB-4930-9452-3E8507A928AF}"/>
              </a:ext>
            </a:extLst>
          </p:cNvPr>
          <p:cNvSpPr txBox="1"/>
          <p:nvPr/>
        </p:nvSpPr>
        <p:spPr>
          <a:xfrm>
            <a:off x="396510" y="4926775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Preis</a:t>
            </a:r>
          </a:p>
        </p:txBody>
      </p:sp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3938DB46-56F6-41AB-B7EC-9FA13F2C5D1F}"/>
              </a:ext>
            </a:extLst>
          </p:cNvPr>
          <p:cNvSpPr/>
          <p:nvPr/>
        </p:nvSpPr>
        <p:spPr>
          <a:xfrm>
            <a:off x="3070474" y="5575862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A4AC7F2B-5BFE-4003-9FBE-E9993175C850}"/>
              </a:ext>
            </a:extLst>
          </p:cNvPr>
          <p:cNvSpPr txBox="1"/>
          <p:nvPr/>
        </p:nvSpPr>
        <p:spPr>
          <a:xfrm>
            <a:off x="396510" y="5587165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vorhandene Menge</a:t>
            </a:r>
          </a:p>
        </p:txBody>
      </p:sp>
      <p:sp>
        <p:nvSpPr>
          <p:cNvPr id="34" name="Rechteck: abgerundete Ecken 33">
            <a:extLst>
              <a:ext uri="{FF2B5EF4-FFF2-40B4-BE49-F238E27FC236}">
                <a16:creationId xmlns:a16="http://schemas.microsoft.com/office/drawing/2014/main" id="{85F32AE3-8C40-4EB2-92D9-3CEE4FD7B77A}"/>
              </a:ext>
            </a:extLst>
          </p:cNvPr>
          <p:cNvSpPr/>
          <p:nvPr/>
        </p:nvSpPr>
        <p:spPr>
          <a:xfrm>
            <a:off x="3070474" y="6227800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E16C438E-ED9D-49AA-8017-9F0E98A92F01}"/>
              </a:ext>
            </a:extLst>
          </p:cNvPr>
          <p:cNvSpPr txBox="1"/>
          <p:nvPr/>
        </p:nvSpPr>
        <p:spPr>
          <a:xfrm>
            <a:off x="396510" y="6239103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zugeordnete Kategorie</a:t>
            </a:r>
          </a:p>
        </p:txBody>
      </p:sp>
      <p:sp>
        <p:nvSpPr>
          <p:cNvPr id="36" name="Gleichschenkliges Dreieck 35">
            <a:extLst>
              <a:ext uri="{FF2B5EF4-FFF2-40B4-BE49-F238E27FC236}">
                <a16:creationId xmlns:a16="http://schemas.microsoft.com/office/drawing/2014/main" id="{E8CB8568-D7C1-4FAA-8683-1B27DAFCA977}"/>
              </a:ext>
            </a:extLst>
          </p:cNvPr>
          <p:cNvSpPr/>
          <p:nvPr/>
        </p:nvSpPr>
        <p:spPr>
          <a:xfrm rot="10800000">
            <a:off x="6041256" y="6376287"/>
            <a:ext cx="191932" cy="187757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610E5161-225E-4578-A420-C8610FEFF3C9}"/>
              </a:ext>
            </a:extLst>
          </p:cNvPr>
          <p:cNvSpPr txBox="1"/>
          <p:nvPr/>
        </p:nvSpPr>
        <p:spPr>
          <a:xfrm>
            <a:off x="3126683" y="6271471"/>
            <a:ext cx="2763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Früchtetee</a:t>
            </a:r>
          </a:p>
        </p:txBody>
      </p:sp>
      <p:sp>
        <p:nvSpPr>
          <p:cNvPr id="38" name="Rechteck: abgerundete Ecken 37">
            <a:extLst>
              <a:ext uri="{FF2B5EF4-FFF2-40B4-BE49-F238E27FC236}">
                <a16:creationId xmlns:a16="http://schemas.microsoft.com/office/drawing/2014/main" id="{D6F864CB-5AB7-4AD8-B110-CF2CD41D0A21}"/>
              </a:ext>
            </a:extLst>
          </p:cNvPr>
          <p:cNvSpPr/>
          <p:nvPr/>
        </p:nvSpPr>
        <p:spPr>
          <a:xfrm>
            <a:off x="8320855" y="279052"/>
            <a:ext cx="447288" cy="343069"/>
          </a:xfrm>
          <a:prstGeom prst="roundRect">
            <a:avLst/>
          </a:prstGeom>
          <a:solidFill>
            <a:srgbClr val="FFF5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F222D"/>
                </a:solidFill>
              </a:rPr>
              <a:t>+</a:t>
            </a:r>
          </a:p>
        </p:txBody>
      </p:sp>
      <p:sp>
        <p:nvSpPr>
          <p:cNvPr id="39" name="Rechteck: abgerundete Ecken 38">
            <a:extLst>
              <a:ext uri="{FF2B5EF4-FFF2-40B4-BE49-F238E27FC236}">
                <a16:creationId xmlns:a16="http://schemas.microsoft.com/office/drawing/2014/main" id="{909CF794-93A9-42F5-B6C0-61178A23BCE4}"/>
              </a:ext>
            </a:extLst>
          </p:cNvPr>
          <p:cNvSpPr/>
          <p:nvPr/>
        </p:nvSpPr>
        <p:spPr>
          <a:xfrm>
            <a:off x="3070474" y="2724240"/>
            <a:ext cx="3298658" cy="1768244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CC93374C-C510-42A4-AD78-2CCB9C90070C}"/>
              </a:ext>
            </a:extLst>
          </p:cNvPr>
          <p:cNvGrpSpPr/>
          <p:nvPr/>
        </p:nvGrpSpPr>
        <p:grpSpPr>
          <a:xfrm>
            <a:off x="3126682" y="11842912"/>
            <a:ext cx="2549578" cy="584480"/>
            <a:chOff x="3129533" y="9323710"/>
            <a:chExt cx="2549578" cy="584480"/>
          </a:xfrm>
        </p:grpSpPr>
        <p:sp>
          <p:nvSpPr>
            <p:cNvPr id="40" name="Rechteck: abgerundete Ecken 39">
              <a:extLst>
                <a:ext uri="{FF2B5EF4-FFF2-40B4-BE49-F238E27FC236}">
                  <a16:creationId xmlns:a16="http://schemas.microsoft.com/office/drawing/2014/main" id="{BFA3E76C-7B39-4F8C-8F5A-61297F2A0A6E}"/>
                </a:ext>
              </a:extLst>
            </p:cNvPr>
            <p:cNvSpPr/>
            <p:nvPr/>
          </p:nvSpPr>
          <p:spPr>
            <a:xfrm>
              <a:off x="3129533" y="9323710"/>
              <a:ext cx="2549578" cy="584480"/>
            </a:xfrm>
            <a:prstGeom prst="roundRect">
              <a:avLst/>
            </a:prstGeom>
            <a:solidFill>
              <a:srgbClr val="990033"/>
            </a:solidFill>
            <a:ln>
              <a:solidFill>
                <a:srgbClr val="0F222D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F0ADE337-B764-4459-A23D-8BC63FE2CA45}"/>
                </a:ext>
              </a:extLst>
            </p:cNvPr>
            <p:cNvSpPr txBox="1"/>
            <p:nvPr/>
          </p:nvSpPr>
          <p:spPr>
            <a:xfrm>
              <a:off x="3159111" y="9458995"/>
              <a:ext cx="252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>
                  <a:solidFill>
                    <a:schemeClr val="bg1"/>
                  </a:solidFill>
                </a:rPr>
                <a:t>speichern</a:t>
              </a:r>
            </a:p>
          </p:txBody>
        </p:sp>
      </p:grpSp>
      <p:sp>
        <p:nvSpPr>
          <p:cNvPr id="57" name="Rechteck: abgerundete Ecken 56">
            <a:extLst>
              <a:ext uri="{FF2B5EF4-FFF2-40B4-BE49-F238E27FC236}">
                <a16:creationId xmlns:a16="http://schemas.microsoft.com/office/drawing/2014/main" id="{4E916F85-74C5-46E9-8BC9-EEC569A053BC}"/>
              </a:ext>
            </a:extLst>
          </p:cNvPr>
          <p:cNvSpPr/>
          <p:nvPr/>
        </p:nvSpPr>
        <p:spPr>
          <a:xfrm>
            <a:off x="3066803" y="6862146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D48F42DD-739A-48C8-8781-F6F5843BA58E}"/>
              </a:ext>
            </a:extLst>
          </p:cNvPr>
          <p:cNvSpPr txBox="1"/>
          <p:nvPr/>
        </p:nvSpPr>
        <p:spPr>
          <a:xfrm>
            <a:off x="392839" y="6873449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Anbaugebiet</a:t>
            </a:r>
          </a:p>
        </p:txBody>
      </p: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0290BE3C-69C2-40D3-BB6E-5177E2571C6A}"/>
              </a:ext>
            </a:extLst>
          </p:cNvPr>
          <p:cNvSpPr/>
          <p:nvPr/>
        </p:nvSpPr>
        <p:spPr>
          <a:xfrm>
            <a:off x="3066803" y="7475712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EF3E2E56-F068-4F9A-B2AE-F8C7AB1C80D5}"/>
              </a:ext>
            </a:extLst>
          </p:cNvPr>
          <p:cNvSpPr txBox="1"/>
          <p:nvPr/>
        </p:nvSpPr>
        <p:spPr>
          <a:xfrm>
            <a:off x="392839" y="7487015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Attribute</a:t>
            </a:r>
          </a:p>
        </p:txBody>
      </p:sp>
      <p:sp>
        <p:nvSpPr>
          <p:cNvPr id="64" name="Rechteck: abgerundete Ecken 63">
            <a:extLst>
              <a:ext uri="{FF2B5EF4-FFF2-40B4-BE49-F238E27FC236}">
                <a16:creationId xmlns:a16="http://schemas.microsoft.com/office/drawing/2014/main" id="{1CF01F49-B13F-4BEA-B985-1BCB1D387AAA}"/>
              </a:ext>
            </a:extLst>
          </p:cNvPr>
          <p:cNvSpPr/>
          <p:nvPr/>
        </p:nvSpPr>
        <p:spPr>
          <a:xfrm>
            <a:off x="3066803" y="8124386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72B89190-51C3-4174-87A9-F68E9C5CFE13}"/>
              </a:ext>
            </a:extLst>
          </p:cNvPr>
          <p:cNvSpPr txBox="1"/>
          <p:nvPr/>
        </p:nvSpPr>
        <p:spPr>
          <a:xfrm>
            <a:off x="392839" y="8135689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Geschmack</a:t>
            </a:r>
          </a:p>
        </p:txBody>
      </p:sp>
      <p:sp>
        <p:nvSpPr>
          <p:cNvPr id="66" name="Rechteck: abgerundete Ecken 65">
            <a:extLst>
              <a:ext uri="{FF2B5EF4-FFF2-40B4-BE49-F238E27FC236}">
                <a16:creationId xmlns:a16="http://schemas.microsoft.com/office/drawing/2014/main" id="{F1682E17-244F-4EEF-A0B5-17099D5771DB}"/>
              </a:ext>
            </a:extLst>
          </p:cNvPr>
          <p:cNvSpPr/>
          <p:nvPr/>
        </p:nvSpPr>
        <p:spPr>
          <a:xfrm>
            <a:off x="3066803" y="8746697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BA5A113B-7A7B-4841-A751-292E07AB71D5}"/>
              </a:ext>
            </a:extLst>
          </p:cNvPr>
          <p:cNvSpPr txBox="1"/>
          <p:nvPr/>
        </p:nvSpPr>
        <p:spPr>
          <a:xfrm>
            <a:off x="392839" y="8758000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Geschmacksrichtung</a:t>
            </a:r>
          </a:p>
        </p:txBody>
      </p:sp>
    </p:spTree>
    <p:extLst>
      <p:ext uri="{BB962C8B-B14F-4D97-AF65-F5344CB8AC3E}">
        <p14:creationId xmlns:p14="http://schemas.microsoft.com/office/powerpoint/2010/main" val="842258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sp>
        <p:nvSpPr>
          <p:cNvPr id="52" name="Textfeld 51">
            <a:extLst>
              <a:ext uri="{FF2B5EF4-FFF2-40B4-BE49-F238E27FC236}">
                <a16:creationId xmlns:a16="http://schemas.microsoft.com/office/drawing/2014/main" id="{CB96330E-428F-4A4C-BBAF-604E6877D5EE}"/>
              </a:ext>
            </a:extLst>
          </p:cNvPr>
          <p:cNvSpPr txBox="1"/>
          <p:nvPr/>
        </p:nvSpPr>
        <p:spPr>
          <a:xfrm>
            <a:off x="314070" y="1123884"/>
            <a:ext cx="76210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Produktinformation bearbeiten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32686022-38CF-4A05-9F46-1A4A460547D7}"/>
              </a:ext>
            </a:extLst>
          </p:cNvPr>
          <p:cNvSpPr/>
          <p:nvPr/>
        </p:nvSpPr>
        <p:spPr>
          <a:xfrm>
            <a:off x="3070474" y="1914601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85AF6F2-3605-4608-82BF-327DCCAEBD49}"/>
              </a:ext>
            </a:extLst>
          </p:cNvPr>
          <p:cNvSpPr txBox="1"/>
          <p:nvPr/>
        </p:nvSpPr>
        <p:spPr>
          <a:xfrm>
            <a:off x="396510" y="1925904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Bezeichnung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C10A9E4D-F7C6-4C84-B261-1A77D96CDF18}"/>
              </a:ext>
            </a:extLst>
          </p:cNvPr>
          <p:cNvSpPr txBox="1"/>
          <p:nvPr/>
        </p:nvSpPr>
        <p:spPr>
          <a:xfrm>
            <a:off x="403599" y="3100382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Beschreibung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5D2A4A56-8EC7-4F4F-8FB1-9EEA4E596CB3}"/>
              </a:ext>
            </a:extLst>
          </p:cNvPr>
          <p:cNvSpPr txBox="1"/>
          <p:nvPr/>
        </p:nvSpPr>
        <p:spPr>
          <a:xfrm>
            <a:off x="314070" y="9901975"/>
            <a:ext cx="2658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Foto</a:t>
            </a:r>
          </a:p>
        </p:txBody>
      </p:sp>
      <p:sp>
        <p:nvSpPr>
          <p:cNvPr id="29" name="Rechteck: abgerundete Ecken 28">
            <a:extLst>
              <a:ext uri="{FF2B5EF4-FFF2-40B4-BE49-F238E27FC236}">
                <a16:creationId xmlns:a16="http://schemas.microsoft.com/office/drawing/2014/main" id="{9D27EA7A-1AAC-40B9-A5B9-1808B4C7AB92}"/>
              </a:ext>
            </a:extLst>
          </p:cNvPr>
          <p:cNvSpPr/>
          <p:nvPr/>
        </p:nvSpPr>
        <p:spPr>
          <a:xfrm>
            <a:off x="3077563" y="5429560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5029490B-E4CB-4930-9452-3E8507A928AF}"/>
              </a:ext>
            </a:extLst>
          </p:cNvPr>
          <p:cNvSpPr txBox="1"/>
          <p:nvPr/>
        </p:nvSpPr>
        <p:spPr>
          <a:xfrm>
            <a:off x="321159" y="5440863"/>
            <a:ext cx="26557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Preis pro 100g in €</a:t>
            </a:r>
          </a:p>
        </p:txBody>
      </p:sp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3938DB46-56F6-41AB-B7EC-9FA13F2C5D1F}"/>
              </a:ext>
            </a:extLst>
          </p:cNvPr>
          <p:cNvSpPr/>
          <p:nvPr/>
        </p:nvSpPr>
        <p:spPr>
          <a:xfrm>
            <a:off x="3077563" y="6089950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A4AC7F2B-5BFE-4003-9FBE-E9993175C850}"/>
              </a:ext>
            </a:extLst>
          </p:cNvPr>
          <p:cNvSpPr txBox="1"/>
          <p:nvPr/>
        </p:nvSpPr>
        <p:spPr>
          <a:xfrm>
            <a:off x="321159" y="6101253"/>
            <a:ext cx="26557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vorhandene Menge in g</a:t>
            </a:r>
          </a:p>
        </p:txBody>
      </p:sp>
      <p:sp>
        <p:nvSpPr>
          <p:cNvPr id="34" name="Rechteck: abgerundete Ecken 33">
            <a:extLst>
              <a:ext uri="{FF2B5EF4-FFF2-40B4-BE49-F238E27FC236}">
                <a16:creationId xmlns:a16="http://schemas.microsoft.com/office/drawing/2014/main" id="{85F32AE3-8C40-4EB2-92D9-3CEE4FD7B77A}"/>
              </a:ext>
            </a:extLst>
          </p:cNvPr>
          <p:cNvSpPr/>
          <p:nvPr/>
        </p:nvSpPr>
        <p:spPr>
          <a:xfrm>
            <a:off x="3076742" y="6763508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E16C438E-ED9D-49AA-8017-9F0E98A92F01}"/>
              </a:ext>
            </a:extLst>
          </p:cNvPr>
          <p:cNvSpPr txBox="1"/>
          <p:nvPr/>
        </p:nvSpPr>
        <p:spPr>
          <a:xfrm>
            <a:off x="317741" y="6774811"/>
            <a:ext cx="26583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zugeordnete Kategorie</a:t>
            </a:r>
          </a:p>
        </p:txBody>
      </p:sp>
      <p:sp>
        <p:nvSpPr>
          <p:cNvPr id="36" name="Gleichschenkliges Dreieck 35">
            <a:extLst>
              <a:ext uri="{FF2B5EF4-FFF2-40B4-BE49-F238E27FC236}">
                <a16:creationId xmlns:a16="http://schemas.microsoft.com/office/drawing/2014/main" id="{E8CB8568-D7C1-4FAA-8683-1B27DAFCA977}"/>
              </a:ext>
            </a:extLst>
          </p:cNvPr>
          <p:cNvSpPr/>
          <p:nvPr/>
        </p:nvSpPr>
        <p:spPr>
          <a:xfrm rot="10800000">
            <a:off x="5992713" y="2072593"/>
            <a:ext cx="191932" cy="187757"/>
          </a:xfrm>
          <a:prstGeom prst="triangle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610E5161-225E-4578-A420-C8610FEFF3C9}"/>
              </a:ext>
            </a:extLst>
          </p:cNvPr>
          <p:cNvSpPr txBox="1"/>
          <p:nvPr/>
        </p:nvSpPr>
        <p:spPr>
          <a:xfrm>
            <a:off x="3132198" y="1948993"/>
            <a:ext cx="257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Assam</a:t>
            </a:r>
          </a:p>
        </p:txBody>
      </p:sp>
      <p:sp>
        <p:nvSpPr>
          <p:cNvPr id="38" name="Rechteck: abgerundete Ecken 37">
            <a:extLst>
              <a:ext uri="{FF2B5EF4-FFF2-40B4-BE49-F238E27FC236}">
                <a16:creationId xmlns:a16="http://schemas.microsoft.com/office/drawing/2014/main" id="{D6F864CB-5AB7-4AD8-B110-CF2CD41D0A21}"/>
              </a:ext>
            </a:extLst>
          </p:cNvPr>
          <p:cNvSpPr/>
          <p:nvPr/>
        </p:nvSpPr>
        <p:spPr>
          <a:xfrm>
            <a:off x="8320855" y="279052"/>
            <a:ext cx="447288" cy="343069"/>
          </a:xfrm>
          <a:prstGeom prst="roundRect">
            <a:avLst/>
          </a:prstGeom>
          <a:solidFill>
            <a:srgbClr val="FFF5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F222D"/>
                </a:solidFill>
              </a:rPr>
              <a:t>+</a:t>
            </a:r>
          </a:p>
        </p:txBody>
      </p:sp>
      <p:sp>
        <p:nvSpPr>
          <p:cNvPr id="39" name="Rechteck: abgerundete Ecken 38">
            <a:extLst>
              <a:ext uri="{FF2B5EF4-FFF2-40B4-BE49-F238E27FC236}">
                <a16:creationId xmlns:a16="http://schemas.microsoft.com/office/drawing/2014/main" id="{909CF794-93A9-42F5-B6C0-61178A23BCE4}"/>
              </a:ext>
            </a:extLst>
          </p:cNvPr>
          <p:cNvSpPr/>
          <p:nvPr/>
        </p:nvSpPr>
        <p:spPr>
          <a:xfrm>
            <a:off x="3077563" y="3238328"/>
            <a:ext cx="3298658" cy="1768244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177A77A7-C3F8-448D-B94F-D58FD2E05C0D}"/>
              </a:ext>
            </a:extLst>
          </p:cNvPr>
          <p:cNvSpPr txBox="1"/>
          <p:nvPr/>
        </p:nvSpPr>
        <p:spPr>
          <a:xfrm>
            <a:off x="3275416" y="3315826"/>
            <a:ext cx="2573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Hier steht der aktueller Beschreibungstext für das Produkt Assam.</a:t>
            </a: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8DA17F94-F2E5-41B7-BCBA-FCAD751D69C2}"/>
              </a:ext>
            </a:extLst>
          </p:cNvPr>
          <p:cNvSpPr txBox="1"/>
          <p:nvPr/>
        </p:nvSpPr>
        <p:spPr>
          <a:xfrm>
            <a:off x="3190151" y="5465020"/>
            <a:ext cx="257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10,15 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0824ADEA-F58C-4BC0-A9E9-D3CF0CB48B96}"/>
              </a:ext>
            </a:extLst>
          </p:cNvPr>
          <p:cNvSpPr txBox="1"/>
          <p:nvPr/>
        </p:nvSpPr>
        <p:spPr>
          <a:xfrm>
            <a:off x="3165865" y="6134182"/>
            <a:ext cx="257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1200 </a:t>
            </a:r>
          </a:p>
        </p:txBody>
      </p:sp>
      <p:sp>
        <p:nvSpPr>
          <p:cNvPr id="44" name="Gleichschenkliges Dreieck 43">
            <a:extLst>
              <a:ext uri="{FF2B5EF4-FFF2-40B4-BE49-F238E27FC236}">
                <a16:creationId xmlns:a16="http://schemas.microsoft.com/office/drawing/2014/main" id="{D448B798-3A4D-4D8C-9523-17C1DFC168D7}"/>
              </a:ext>
            </a:extLst>
          </p:cNvPr>
          <p:cNvSpPr/>
          <p:nvPr/>
        </p:nvSpPr>
        <p:spPr>
          <a:xfrm rot="10800000">
            <a:off x="6047524" y="6911995"/>
            <a:ext cx="191932" cy="187757"/>
          </a:xfrm>
          <a:prstGeom prst="triangle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F222D"/>
              </a:solidFill>
            </a:endParaRP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8474104C-78F5-4DA3-A112-C1BAB91F4433}"/>
              </a:ext>
            </a:extLst>
          </p:cNvPr>
          <p:cNvSpPr txBox="1"/>
          <p:nvPr/>
        </p:nvSpPr>
        <p:spPr>
          <a:xfrm>
            <a:off x="3175451" y="6807278"/>
            <a:ext cx="2547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Schwarzer Tee</a:t>
            </a:r>
          </a:p>
        </p:txBody>
      </p:sp>
      <p:pic>
        <p:nvPicPr>
          <p:cNvPr id="53" name="Grafik 52" descr="Ein Bild, das Teller, Getränk, Tee, Essen enthält.&#10;&#10;Automatisch generierte Beschreibung">
            <a:extLst>
              <a:ext uri="{FF2B5EF4-FFF2-40B4-BE49-F238E27FC236}">
                <a16:creationId xmlns:a16="http://schemas.microsoft.com/office/drawing/2014/main" id="{2DE328C0-72D4-4C41-B05A-D6460E6BED0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892" y="9923835"/>
            <a:ext cx="2520000" cy="1527750"/>
          </a:xfrm>
          <a:prstGeom prst="rect">
            <a:avLst/>
          </a:prstGeom>
          <a:ln w="12700">
            <a:solidFill>
              <a:srgbClr val="0F222D"/>
            </a:solidFill>
          </a:ln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72CA525E-64EC-4690-B796-113CF19777DE}"/>
              </a:ext>
            </a:extLst>
          </p:cNvPr>
          <p:cNvGrpSpPr/>
          <p:nvPr/>
        </p:nvGrpSpPr>
        <p:grpSpPr>
          <a:xfrm>
            <a:off x="3044314" y="11546643"/>
            <a:ext cx="2549578" cy="422716"/>
            <a:chOff x="3040896" y="8846508"/>
            <a:chExt cx="2549578" cy="422716"/>
          </a:xfrm>
        </p:grpSpPr>
        <p:sp>
          <p:nvSpPr>
            <p:cNvPr id="57" name="Rechteck: abgerundete Ecken 56">
              <a:extLst>
                <a:ext uri="{FF2B5EF4-FFF2-40B4-BE49-F238E27FC236}">
                  <a16:creationId xmlns:a16="http://schemas.microsoft.com/office/drawing/2014/main" id="{C74CA477-FDF6-439F-A5CE-A27C9C088BB2}"/>
                </a:ext>
              </a:extLst>
            </p:cNvPr>
            <p:cNvSpPr/>
            <p:nvPr/>
          </p:nvSpPr>
          <p:spPr>
            <a:xfrm>
              <a:off x="3040896" y="8846508"/>
              <a:ext cx="2549578" cy="422716"/>
            </a:xfrm>
            <a:prstGeom prst="roundRect">
              <a:avLst/>
            </a:prstGeom>
            <a:solidFill>
              <a:srgbClr val="FFF5D0"/>
            </a:solidFill>
            <a:ln>
              <a:solidFill>
                <a:srgbClr val="0F222D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0" name="Textfeld 59">
              <a:extLst>
                <a:ext uri="{FF2B5EF4-FFF2-40B4-BE49-F238E27FC236}">
                  <a16:creationId xmlns:a16="http://schemas.microsoft.com/office/drawing/2014/main" id="{FEDFAB97-1334-403B-B774-1E175732CED4}"/>
                </a:ext>
              </a:extLst>
            </p:cNvPr>
            <p:cNvSpPr txBox="1"/>
            <p:nvPr/>
          </p:nvSpPr>
          <p:spPr>
            <a:xfrm>
              <a:off x="3040896" y="8873037"/>
              <a:ext cx="25495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0F222D"/>
                  </a:solidFill>
                </a:rPr>
                <a:t>neues Foto</a:t>
              </a:r>
            </a:p>
          </p:txBody>
        </p:sp>
      </p:grpSp>
      <p:sp>
        <p:nvSpPr>
          <p:cNvPr id="62" name="Rechteck: abgerundete Ecken 61">
            <a:extLst>
              <a:ext uri="{FF2B5EF4-FFF2-40B4-BE49-F238E27FC236}">
                <a16:creationId xmlns:a16="http://schemas.microsoft.com/office/drawing/2014/main" id="{B276B024-D0F2-4945-BB64-2EFFC8A54E10}"/>
              </a:ext>
            </a:extLst>
          </p:cNvPr>
          <p:cNvSpPr/>
          <p:nvPr/>
        </p:nvSpPr>
        <p:spPr>
          <a:xfrm>
            <a:off x="3044314" y="12300884"/>
            <a:ext cx="2549578" cy="584480"/>
          </a:xfrm>
          <a:prstGeom prst="roundRect">
            <a:avLst/>
          </a:prstGeom>
          <a:solidFill>
            <a:srgbClr val="990033"/>
          </a:solidFill>
          <a:ln>
            <a:solidFill>
              <a:srgbClr val="0F222D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D188E104-9E7E-4AD1-87BD-E9B2F06DD33F}"/>
              </a:ext>
            </a:extLst>
          </p:cNvPr>
          <p:cNvSpPr txBox="1"/>
          <p:nvPr/>
        </p:nvSpPr>
        <p:spPr>
          <a:xfrm>
            <a:off x="3073892" y="12436169"/>
            <a:ext cx="25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speichern</a:t>
            </a:r>
          </a:p>
        </p:txBody>
      </p:sp>
      <p:sp>
        <p:nvSpPr>
          <p:cNvPr id="64" name="Rechteck: abgerundete Ecken 63">
            <a:extLst>
              <a:ext uri="{FF2B5EF4-FFF2-40B4-BE49-F238E27FC236}">
                <a16:creationId xmlns:a16="http://schemas.microsoft.com/office/drawing/2014/main" id="{6DCFD2E0-5D69-479E-9CBD-03A724A78BB7}"/>
              </a:ext>
            </a:extLst>
          </p:cNvPr>
          <p:cNvSpPr/>
          <p:nvPr/>
        </p:nvSpPr>
        <p:spPr>
          <a:xfrm>
            <a:off x="3073892" y="7376234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83D4439B-0601-459C-A9F4-6C0CC0DC8849}"/>
              </a:ext>
            </a:extLst>
          </p:cNvPr>
          <p:cNvSpPr txBox="1"/>
          <p:nvPr/>
        </p:nvSpPr>
        <p:spPr>
          <a:xfrm>
            <a:off x="399928" y="7387537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Anbaugebiet</a:t>
            </a:r>
          </a:p>
        </p:txBody>
      </p:sp>
      <p:sp>
        <p:nvSpPr>
          <p:cNvPr id="66" name="Rechteck: abgerundete Ecken 65">
            <a:extLst>
              <a:ext uri="{FF2B5EF4-FFF2-40B4-BE49-F238E27FC236}">
                <a16:creationId xmlns:a16="http://schemas.microsoft.com/office/drawing/2014/main" id="{0ACE57CD-AFFE-4EE7-87B5-4409197672A9}"/>
              </a:ext>
            </a:extLst>
          </p:cNvPr>
          <p:cNvSpPr/>
          <p:nvPr/>
        </p:nvSpPr>
        <p:spPr>
          <a:xfrm>
            <a:off x="3073892" y="7989800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5B01B32E-2C02-4A38-A096-732FB0501811}"/>
              </a:ext>
            </a:extLst>
          </p:cNvPr>
          <p:cNvSpPr txBox="1"/>
          <p:nvPr/>
        </p:nvSpPr>
        <p:spPr>
          <a:xfrm>
            <a:off x="399928" y="8001103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Attribute</a:t>
            </a:r>
          </a:p>
        </p:txBody>
      </p:sp>
      <p:sp>
        <p:nvSpPr>
          <p:cNvPr id="68" name="Rechteck: abgerundete Ecken 67">
            <a:extLst>
              <a:ext uri="{FF2B5EF4-FFF2-40B4-BE49-F238E27FC236}">
                <a16:creationId xmlns:a16="http://schemas.microsoft.com/office/drawing/2014/main" id="{B7D8E5A5-6691-4753-82A8-829B2607A990}"/>
              </a:ext>
            </a:extLst>
          </p:cNvPr>
          <p:cNvSpPr/>
          <p:nvPr/>
        </p:nvSpPr>
        <p:spPr>
          <a:xfrm>
            <a:off x="3073892" y="8638474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Textfeld 68">
            <a:extLst>
              <a:ext uri="{FF2B5EF4-FFF2-40B4-BE49-F238E27FC236}">
                <a16:creationId xmlns:a16="http://schemas.microsoft.com/office/drawing/2014/main" id="{71F2EFA5-2C00-4F21-8BB9-9264FA160E11}"/>
              </a:ext>
            </a:extLst>
          </p:cNvPr>
          <p:cNvSpPr txBox="1"/>
          <p:nvPr/>
        </p:nvSpPr>
        <p:spPr>
          <a:xfrm>
            <a:off x="399928" y="8649777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Geschmack</a:t>
            </a:r>
          </a:p>
        </p:txBody>
      </p:sp>
      <p:sp>
        <p:nvSpPr>
          <p:cNvPr id="70" name="Rechteck: abgerundete Ecken 69">
            <a:extLst>
              <a:ext uri="{FF2B5EF4-FFF2-40B4-BE49-F238E27FC236}">
                <a16:creationId xmlns:a16="http://schemas.microsoft.com/office/drawing/2014/main" id="{6CB2E46E-5185-420B-BC87-B6E84E8BF153}"/>
              </a:ext>
            </a:extLst>
          </p:cNvPr>
          <p:cNvSpPr/>
          <p:nvPr/>
        </p:nvSpPr>
        <p:spPr>
          <a:xfrm>
            <a:off x="3073892" y="9260785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Textfeld 70">
            <a:extLst>
              <a:ext uri="{FF2B5EF4-FFF2-40B4-BE49-F238E27FC236}">
                <a16:creationId xmlns:a16="http://schemas.microsoft.com/office/drawing/2014/main" id="{0C4F4C95-F2B3-4F2F-A855-A8C17BD26C85}"/>
              </a:ext>
            </a:extLst>
          </p:cNvPr>
          <p:cNvSpPr txBox="1"/>
          <p:nvPr/>
        </p:nvSpPr>
        <p:spPr>
          <a:xfrm>
            <a:off x="399928" y="9272088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Geschmacksrichtung</a:t>
            </a:r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75B50BCE-3B01-4A0C-998E-B5B84874A9E4}"/>
              </a:ext>
            </a:extLst>
          </p:cNvPr>
          <p:cNvSpPr txBox="1"/>
          <p:nvPr/>
        </p:nvSpPr>
        <p:spPr>
          <a:xfrm>
            <a:off x="3139287" y="7407074"/>
            <a:ext cx="2547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Assam</a:t>
            </a:r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709D3218-3C86-4624-9C21-9F8F23E250E8}"/>
              </a:ext>
            </a:extLst>
          </p:cNvPr>
          <p:cNvSpPr txBox="1"/>
          <p:nvPr/>
        </p:nvSpPr>
        <p:spPr>
          <a:xfrm>
            <a:off x="3122523" y="8028714"/>
            <a:ext cx="2590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enthält Koffein</a:t>
            </a:r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42DD7A44-3057-4454-BBA3-F2A295909E56}"/>
              </a:ext>
            </a:extLst>
          </p:cNvPr>
          <p:cNvSpPr txBox="1"/>
          <p:nvPr/>
        </p:nvSpPr>
        <p:spPr>
          <a:xfrm>
            <a:off x="3139287" y="8669762"/>
            <a:ext cx="2547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vollmundig</a:t>
            </a:r>
          </a:p>
        </p:txBody>
      </p:sp>
      <p:sp>
        <p:nvSpPr>
          <p:cNvPr id="75" name="Textfeld 74">
            <a:extLst>
              <a:ext uri="{FF2B5EF4-FFF2-40B4-BE49-F238E27FC236}">
                <a16:creationId xmlns:a16="http://schemas.microsoft.com/office/drawing/2014/main" id="{4DB4EE19-4E92-4F04-98FF-5E5B16FC8D60}"/>
              </a:ext>
            </a:extLst>
          </p:cNvPr>
          <p:cNvSpPr txBox="1"/>
          <p:nvPr/>
        </p:nvSpPr>
        <p:spPr>
          <a:xfrm>
            <a:off x="3097369" y="9287148"/>
            <a:ext cx="2547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kräftig hocharomatisch</a:t>
            </a:r>
          </a:p>
        </p:txBody>
      </p:sp>
      <p:sp>
        <p:nvSpPr>
          <p:cNvPr id="76" name="Rechteck: abgerundete Ecken 75">
            <a:extLst>
              <a:ext uri="{FF2B5EF4-FFF2-40B4-BE49-F238E27FC236}">
                <a16:creationId xmlns:a16="http://schemas.microsoft.com/office/drawing/2014/main" id="{0C816023-4657-4DF5-B489-40E5F7C5164E}"/>
              </a:ext>
            </a:extLst>
          </p:cNvPr>
          <p:cNvSpPr/>
          <p:nvPr/>
        </p:nvSpPr>
        <p:spPr>
          <a:xfrm>
            <a:off x="3070474" y="2527308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Textfeld 76">
            <a:extLst>
              <a:ext uri="{FF2B5EF4-FFF2-40B4-BE49-F238E27FC236}">
                <a16:creationId xmlns:a16="http://schemas.microsoft.com/office/drawing/2014/main" id="{2015BAA7-0B21-4B45-A479-0A0C90756E9E}"/>
              </a:ext>
            </a:extLst>
          </p:cNvPr>
          <p:cNvSpPr txBox="1"/>
          <p:nvPr/>
        </p:nvSpPr>
        <p:spPr>
          <a:xfrm>
            <a:off x="396510" y="2538611"/>
            <a:ext cx="2700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geänderte Bezeichnung</a:t>
            </a:r>
          </a:p>
        </p:txBody>
      </p:sp>
      <p:sp>
        <p:nvSpPr>
          <p:cNvPr id="80" name="Rechteck: abgerundete Ecken 79">
            <a:extLst>
              <a:ext uri="{FF2B5EF4-FFF2-40B4-BE49-F238E27FC236}">
                <a16:creationId xmlns:a16="http://schemas.microsoft.com/office/drawing/2014/main" id="{50CCBD92-90B7-426C-904A-5A38800CD59B}"/>
              </a:ext>
            </a:extLst>
          </p:cNvPr>
          <p:cNvSpPr/>
          <p:nvPr/>
        </p:nvSpPr>
        <p:spPr>
          <a:xfrm>
            <a:off x="5848683" y="12325785"/>
            <a:ext cx="2549578" cy="584480"/>
          </a:xfrm>
          <a:prstGeom prst="roundRect">
            <a:avLst/>
          </a:prstGeom>
          <a:solidFill>
            <a:srgbClr val="990033"/>
          </a:solidFill>
          <a:ln>
            <a:solidFill>
              <a:srgbClr val="0F222D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1" name="Textfeld 80">
            <a:extLst>
              <a:ext uri="{FF2B5EF4-FFF2-40B4-BE49-F238E27FC236}">
                <a16:creationId xmlns:a16="http://schemas.microsoft.com/office/drawing/2014/main" id="{7B0A6F20-5349-4D13-B76D-EE68CE925624}"/>
              </a:ext>
            </a:extLst>
          </p:cNvPr>
          <p:cNvSpPr txBox="1"/>
          <p:nvPr/>
        </p:nvSpPr>
        <p:spPr>
          <a:xfrm>
            <a:off x="5878261" y="12461070"/>
            <a:ext cx="25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Produkt löschen</a:t>
            </a:r>
          </a:p>
        </p:txBody>
      </p:sp>
    </p:spTree>
    <p:extLst>
      <p:ext uri="{BB962C8B-B14F-4D97-AF65-F5344CB8AC3E}">
        <p14:creationId xmlns:p14="http://schemas.microsoft.com/office/powerpoint/2010/main" val="355205379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7780BC32-D01F-4E21-8EDE-1CBAF7EE1AE6}"/>
              </a:ext>
            </a:extLst>
          </p:cNvPr>
          <p:cNvSpPr/>
          <p:nvPr/>
        </p:nvSpPr>
        <p:spPr>
          <a:xfrm>
            <a:off x="-3" y="3427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7" name="Grafik 6" descr="Lupe Silhouette">
            <a:extLst>
              <a:ext uri="{FF2B5EF4-FFF2-40B4-BE49-F238E27FC236}">
                <a16:creationId xmlns:a16="http://schemas.microsoft.com/office/drawing/2014/main" id="{7FAFE04E-DEC2-4AE0-9AC8-D44E7ADEC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63898" y="312296"/>
            <a:ext cx="381920" cy="381920"/>
          </a:xfrm>
          <a:prstGeom prst="rect">
            <a:avLst/>
          </a:prstGeom>
        </p:spPr>
      </p:pic>
      <p:pic>
        <p:nvPicPr>
          <p:cNvPr id="11" name="Grafik 10" descr="Benutzer Silhouette">
            <a:extLst>
              <a:ext uri="{FF2B5EF4-FFF2-40B4-BE49-F238E27FC236}">
                <a16:creationId xmlns:a16="http://schemas.microsoft.com/office/drawing/2014/main" id="{0528CD30-A019-47EB-BFF2-BCC5A41B53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24483" y="150206"/>
            <a:ext cx="564980" cy="564980"/>
          </a:xfrm>
          <a:prstGeom prst="rect">
            <a:avLst/>
          </a:prstGeom>
        </p:spPr>
      </p:pic>
      <p:pic>
        <p:nvPicPr>
          <p:cNvPr id="17" name="Grafik 16" descr="Ein Bild, das Text enthält.&#10;&#10;Automatisch generierte Beschreibung">
            <a:extLst>
              <a:ext uri="{FF2B5EF4-FFF2-40B4-BE49-F238E27FC236}">
                <a16:creationId xmlns:a16="http://schemas.microsoft.com/office/drawing/2014/main" id="{3D3EBDCE-296B-4E36-A1F6-3D279A050E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95" y="3427"/>
            <a:ext cx="2513143" cy="73273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053858A9-785B-4363-8BF9-4A898629C729}"/>
              </a:ext>
            </a:extLst>
          </p:cNvPr>
          <p:cNvSpPr txBox="1"/>
          <p:nvPr/>
        </p:nvSpPr>
        <p:spPr>
          <a:xfrm>
            <a:off x="195503" y="330913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AF3BDF-CA45-4909-ABBB-7B8EFD183161}"/>
              </a:ext>
            </a:extLst>
          </p:cNvPr>
          <p:cNvSpPr txBox="1"/>
          <p:nvPr/>
        </p:nvSpPr>
        <p:spPr>
          <a:xfrm>
            <a:off x="1173049" y="333967"/>
            <a:ext cx="1180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FFF5D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Über uns</a:t>
            </a: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6AD4AC4C-3791-448C-B6C3-58BA18D02EFA}"/>
              </a:ext>
            </a:extLst>
          </p:cNvPr>
          <p:cNvSpPr/>
          <p:nvPr/>
        </p:nvSpPr>
        <p:spPr>
          <a:xfrm>
            <a:off x="-3" y="13659733"/>
            <a:ext cx="8999538" cy="732731"/>
          </a:xfrm>
          <a:prstGeom prst="rect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EFA282A-40B9-41EC-92C7-BF728EBBB3A1}"/>
              </a:ext>
            </a:extLst>
          </p:cNvPr>
          <p:cNvSpPr txBox="1"/>
          <p:nvPr/>
        </p:nvSpPr>
        <p:spPr>
          <a:xfrm>
            <a:off x="45400" y="13900067"/>
            <a:ext cx="1042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Impressum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4EB20A98-8515-4698-BC7C-0C295ED61D80}"/>
              </a:ext>
            </a:extLst>
          </p:cNvPr>
          <p:cNvSpPr txBox="1"/>
          <p:nvPr/>
        </p:nvSpPr>
        <p:spPr>
          <a:xfrm>
            <a:off x="1230400" y="13900067"/>
            <a:ext cx="625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AGB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E1E95A9F-DDDD-4990-8852-E2E899783723}"/>
              </a:ext>
            </a:extLst>
          </p:cNvPr>
          <p:cNvSpPr txBox="1"/>
          <p:nvPr/>
        </p:nvSpPr>
        <p:spPr>
          <a:xfrm>
            <a:off x="1998061" y="13900067"/>
            <a:ext cx="1042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Datenschutz</a:t>
            </a:r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6F089D38-663B-46BF-8CC5-DAF848D77F3F}"/>
              </a:ext>
            </a:extLst>
          </p:cNvPr>
          <p:cNvSpPr txBox="1"/>
          <p:nvPr/>
        </p:nvSpPr>
        <p:spPr>
          <a:xfrm>
            <a:off x="3183062" y="13900067"/>
            <a:ext cx="1180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Widerrufsrecht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66C3BEA2-ACFD-4B40-B163-D4DD1426F725}"/>
              </a:ext>
            </a:extLst>
          </p:cNvPr>
          <p:cNvSpPr txBox="1"/>
          <p:nvPr/>
        </p:nvSpPr>
        <p:spPr>
          <a:xfrm>
            <a:off x="4506075" y="13807734"/>
            <a:ext cx="11808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Versand und Zahlung</a:t>
            </a:r>
          </a:p>
        </p:txBody>
      </p:sp>
      <p:sp>
        <p:nvSpPr>
          <p:cNvPr id="51" name="Flussdiagramm: Alternativer Prozess 50">
            <a:extLst>
              <a:ext uri="{FF2B5EF4-FFF2-40B4-BE49-F238E27FC236}">
                <a16:creationId xmlns:a16="http://schemas.microsoft.com/office/drawing/2014/main" id="{01D8C10B-3823-45C8-8D3D-C3E554054B2E}"/>
              </a:ext>
            </a:extLst>
          </p:cNvPr>
          <p:cNvSpPr/>
          <p:nvPr/>
        </p:nvSpPr>
        <p:spPr>
          <a:xfrm>
            <a:off x="8089466" y="13760334"/>
            <a:ext cx="648595" cy="517135"/>
          </a:xfrm>
          <a:prstGeom prst="flowChartAlternateProcess">
            <a:avLst/>
          </a:prstGeom>
          <a:solidFill>
            <a:schemeClr val="bg1"/>
          </a:solidFill>
          <a:ln>
            <a:solidFill>
              <a:srgbClr val="FFF5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Pfeil: nach oben 57">
            <a:extLst>
              <a:ext uri="{FF2B5EF4-FFF2-40B4-BE49-F238E27FC236}">
                <a16:creationId xmlns:a16="http://schemas.microsoft.com/office/drawing/2014/main" id="{9C8296D9-D59D-4916-B55E-B8BCABD63021}"/>
              </a:ext>
            </a:extLst>
          </p:cNvPr>
          <p:cNvSpPr/>
          <p:nvPr/>
        </p:nvSpPr>
        <p:spPr>
          <a:xfrm>
            <a:off x="8295159" y="13833891"/>
            <a:ext cx="237206" cy="404037"/>
          </a:xfrm>
          <a:prstGeom prst="upArrow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3AAA1C25-367B-4A87-B796-7D89532B3E4A}"/>
              </a:ext>
            </a:extLst>
          </p:cNvPr>
          <p:cNvSpPr txBox="1"/>
          <p:nvPr/>
        </p:nvSpPr>
        <p:spPr>
          <a:xfrm>
            <a:off x="5992713" y="13897407"/>
            <a:ext cx="19423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FFF5D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+49 34783 936179</a:t>
            </a:r>
          </a:p>
        </p:txBody>
      </p:sp>
      <p:pic>
        <p:nvPicPr>
          <p:cNvPr id="61" name="Grafik 60" descr="Callcenter mit einfarbiger Füllung">
            <a:extLst>
              <a:ext uri="{FF2B5EF4-FFF2-40B4-BE49-F238E27FC236}">
                <a16:creationId xmlns:a16="http://schemas.microsoft.com/office/drawing/2014/main" id="{9E05E164-3A21-42DB-AB99-32AB240336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810363" y="13802416"/>
            <a:ext cx="466983" cy="466983"/>
          </a:xfrm>
          <a:prstGeom prst="rect">
            <a:avLst/>
          </a:prstGeom>
        </p:spPr>
      </p:pic>
      <p:sp>
        <p:nvSpPr>
          <p:cNvPr id="52" name="Textfeld 51">
            <a:extLst>
              <a:ext uri="{FF2B5EF4-FFF2-40B4-BE49-F238E27FC236}">
                <a16:creationId xmlns:a16="http://schemas.microsoft.com/office/drawing/2014/main" id="{CB96330E-428F-4A4C-BBAF-604E6877D5EE}"/>
              </a:ext>
            </a:extLst>
          </p:cNvPr>
          <p:cNvSpPr txBox="1"/>
          <p:nvPr/>
        </p:nvSpPr>
        <p:spPr>
          <a:xfrm>
            <a:off x="314070" y="1123884"/>
            <a:ext cx="6742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9900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Informationen Teesorte bearbeiten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32686022-38CF-4A05-9F46-1A4A460547D7}"/>
              </a:ext>
            </a:extLst>
          </p:cNvPr>
          <p:cNvSpPr/>
          <p:nvPr/>
        </p:nvSpPr>
        <p:spPr>
          <a:xfrm>
            <a:off x="3080523" y="2216195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85AF6F2-3605-4608-82BF-327DCCAEBD49}"/>
              </a:ext>
            </a:extLst>
          </p:cNvPr>
          <p:cNvSpPr txBox="1"/>
          <p:nvPr/>
        </p:nvSpPr>
        <p:spPr>
          <a:xfrm>
            <a:off x="406559" y="2227498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Bezeichnung</a:t>
            </a:r>
          </a:p>
        </p:txBody>
      </p:sp>
      <p:sp>
        <p:nvSpPr>
          <p:cNvPr id="53" name="Rechteck: abgerundete Ecken 52">
            <a:extLst>
              <a:ext uri="{FF2B5EF4-FFF2-40B4-BE49-F238E27FC236}">
                <a16:creationId xmlns:a16="http://schemas.microsoft.com/office/drawing/2014/main" id="{6121EC16-F221-401B-9F02-C434741975AE}"/>
              </a:ext>
            </a:extLst>
          </p:cNvPr>
          <p:cNvSpPr/>
          <p:nvPr/>
        </p:nvSpPr>
        <p:spPr>
          <a:xfrm>
            <a:off x="3080523" y="3427035"/>
            <a:ext cx="3298658" cy="1768244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C10A9E4D-F7C6-4C84-B261-1A77D96CDF18}"/>
              </a:ext>
            </a:extLst>
          </p:cNvPr>
          <p:cNvSpPr txBox="1"/>
          <p:nvPr/>
        </p:nvSpPr>
        <p:spPr>
          <a:xfrm>
            <a:off x="406559" y="3438339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Beschreibung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5D2A4A56-8EC7-4F4F-8FB1-9EEA4E596CB3}"/>
              </a:ext>
            </a:extLst>
          </p:cNvPr>
          <p:cNvSpPr txBox="1"/>
          <p:nvPr/>
        </p:nvSpPr>
        <p:spPr>
          <a:xfrm>
            <a:off x="406559" y="5580627"/>
            <a:ext cx="2573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Foto</a:t>
            </a:r>
          </a:p>
        </p:txBody>
      </p:sp>
      <p:sp>
        <p:nvSpPr>
          <p:cNvPr id="57" name="Rechteck: abgerundete Ecken 56">
            <a:extLst>
              <a:ext uri="{FF2B5EF4-FFF2-40B4-BE49-F238E27FC236}">
                <a16:creationId xmlns:a16="http://schemas.microsoft.com/office/drawing/2014/main" id="{AF2EE32A-45F6-4148-8231-0A1723B9ABF5}"/>
              </a:ext>
            </a:extLst>
          </p:cNvPr>
          <p:cNvSpPr/>
          <p:nvPr/>
        </p:nvSpPr>
        <p:spPr>
          <a:xfrm>
            <a:off x="8320855" y="279052"/>
            <a:ext cx="447288" cy="343069"/>
          </a:xfrm>
          <a:prstGeom prst="roundRect">
            <a:avLst/>
          </a:prstGeom>
          <a:solidFill>
            <a:srgbClr val="FFF5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F222D"/>
                </a:solidFill>
              </a:rPr>
              <a:t>+</a:t>
            </a:r>
          </a:p>
        </p:txBody>
      </p:sp>
      <p:sp>
        <p:nvSpPr>
          <p:cNvPr id="36" name="Gleichschenkliges Dreieck 35">
            <a:extLst>
              <a:ext uri="{FF2B5EF4-FFF2-40B4-BE49-F238E27FC236}">
                <a16:creationId xmlns:a16="http://schemas.microsoft.com/office/drawing/2014/main" id="{D37DF134-72F5-4347-81CA-F37C2A4D4869}"/>
              </a:ext>
            </a:extLst>
          </p:cNvPr>
          <p:cNvSpPr/>
          <p:nvPr/>
        </p:nvSpPr>
        <p:spPr>
          <a:xfrm rot="10800000">
            <a:off x="6011736" y="2359661"/>
            <a:ext cx="191932" cy="187757"/>
          </a:xfrm>
          <a:prstGeom prst="triangle">
            <a:avLst/>
          </a:prstGeom>
          <a:solidFill>
            <a:srgbClr val="0F22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F222D"/>
              </a:solidFill>
            </a:endParaRP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C82C78C6-F4A4-4C40-B827-6430B304387C}"/>
              </a:ext>
            </a:extLst>
          </p:cNvPr>
          <p:cNvSpPr txBox="1"/>
          <p:nvPr/>
        </p:nvSpPr>
        <p:spPr>
          <a:xfrm>
            <a:off x="3139663" y="2254944"/>
            <a:ext cx="2547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Früchtetee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B76C098E-7D9C-4E0B-887A-A370E122DF7E}"/>
              </a:ext>
            </a:extLst>
          </p:cNvPr>
          <p:cNvSpPr txBox="1"/>
          <p:nvPr/>
        </p:nvSpPr>
        <p:spPr>
          <a:xfrm>
            <a:off x="3256550" y="3516375"/>
            <a:ext cx="2573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F222D"/>
                </a:solidFill>
              </a:rPr>
              <a:t>Hier steht der aktueller Beschreibungstext für Früchtetee.</a:t>
            </a:r>
          </a:p>
        </p:txBody>
      </p: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7A25DC16-E21A-4131-AD38-C4DE2CF6BDCC}"/>
              </a:ext>
            </a:extLst>
          </p:cNvPr>
          <p:cNvGrpSpPr/>
          <p:nvPr/>
        </p:nvGrpSpPr>
        <p:grpSpPr>
          <a:xfrm>
            <a:off x="3080523" y="7834805"/>
            <a:ext cx="2549578" cy="422716"/>
            <a:chOff x="3040896" y="8846508"/>
            <a:chExt cx="2549578" cy="422716"/>
          </a:xfrm>
        </p:grpSpPr>
        <p:sp>
          <p:nvSpPr>
            <p:cNvPr id="41" name="Rechteck: abgerundete Ecken 40">
              <a:extLst>
                <a:ext uri="{FF2B5EF4-FFF2-40B4-BE49-F238E27FC236}">
                  <a16:creationId xmlns:a16="http://schemas.microsoft.com/office/drawing/2014/main" id="{0303C28D-F6F6-4EF0-AF7C-49410A993AA0}"/>
                </a:ext>
              </a:extLst>
            </p:cNvPr>
            <p:cNvSpPr/>
            <p:nvPr/>
          </p:nvSpPr>
          <p:spPr>
            <a:xfrm>
              <a:off x="3040896" y="8846508"/>
              <a:ext cx="2549578" cy="422716"/>
            </a:xfrm>
            <a:prstGeom prst="roundRect">
              <a:avLst/>
            </a:prstGeom>
            <a:solidFill>
              <a:srgbClr val="FFF5D0"/>
            </a:solidFill>
            <a:ln>
              <a:solidFill>
                <a:srgbClr val="0F222D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E6C61152-DEB9-415E-8254-654B66FA09D0}"/>
                </a:ext>
              </a:extLst>
            </p:cNvPr>
            <p:cNvSpPr txBox="1"/>
            <p:nvPr/>
          </p:nvSpPr>
          <p:spPr>
            <a:xfrm>
              <a:off x="3040896" y="8873037"/>
              <a:ext cx="25495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>
                  <a:solidFill>
                    <a:srgbClr val="0F222D"/>
                  </a:solidFill>
                </a:rPr>
                <a:t>neues Foto</a:t>
              </a:r>
            </a:p>
          </p:txBody>
        </p:sp>
      </p:grpSp>
      <p:sp>
        <p:nvSpPr>
          <p:cNvPr id="44" name="Rechteck: abgerundete Ecken 43">
            <a:extLst>
              <a:ext uri="{FF2B5EF4-FFF2-40B4-BE49-F238E27FC236}">
                <a16:creationId xmlns:a16="http://schemas.microsoft.com/office/drawing/2014/main" id="{483975B2-02D4-4451-8E86-9C8D0F72F865}"/>
              </a:ext>
            </a:extLst>
          </p:cNvPr>
          <p:cNvSpPr/>
          <p:nvPr/>
        </p:nvSpPr>
        <p:spPr>
          <a:xfrm>
            <a:off x="3080523" y="8589046"/>
            <a:ext cx="2549578" cy="584480"/>
          </a:xfrm>
          <a:prstGeom prst="roundRect">
            <a:avLst/>
          </a:prstGeom>
          <a:solidFill>
            <a:srgbClr val="990033"/>
          </a:solidFill>
          <a:ln>
            <a:solidFill>
              <a:srgbClr val="0F222D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10302110-5EFC-4FCE-81A3-3191C36D0BA8}"/>
              </a:ext>
            </a:extLst>
          </p:cNvPr>
          <p:cNvSpPr txBox="1"/>
          <p:nvPr/>
        </p:nvSpPr>
        <p:spPr>
          <a:xfrm>
            <a:off x="3110101" y="8724331"/>
            <a:ext cx="25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chemeClr val="bg1"/>
                </a:solidFill>
              </a:rPr>
              <a:t>speichern</a:t>
            </a:r>
          </a:p>
        </p:txBody>
      </p:sp>
      <p:pic>
        <p:nvPicPr>
          <p:cNvPr id="68" name="Grafik 67" descr="Ein Bild, das Tasse, Tisch, Glas, Essen enthält.&#10;&#10;Automatisch generierte Beschreibung">
            <a:extLst>
              <a:ext uri="{FF2B5EF4-FFF2-40B4-BE49-F238E27FC236}">
                <a16:creationId xmlns:a16="http://schemas.microsoft.com/office/drawing/2014/main" id="{DAA799E8-79BB-4D43-99CC-3F6EB0AD47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663" y="5526804"/>
            <a:ext cx="2160000" cy="2160000"/>
          </a:xfrm>
          <a:prstGeom prst="rect">
            <a:avLst/>
          </a:prstGeom>
          <a:ln w="12700">
            <a:solidFill>
              <a:srgbClr val="0F222D"/>
            </a:solidFill>
          </a:ln>
        </p:spPr>
      </p:pic>
      <p:sp>
        <p:nvSpPr>
          <p:cNvPr id="69" name="Rechteck: abgerundete Ecken 68">
            <a:extLst>
              <a:ext uri="{FF2B5EF4-FFF2-40B4-BE49-F238E27FC236}">
                <a16:creationId xmlns:a16="http://schemas.microsoft.com/office/drawing/2014/main" id="{DF2CD2CD-3BE4-4220-8C5B-E8CC29DBCF7D}"/>
              </a:ext>
            </a:extLst>
          </p:cNvPr>
          <p:cNvSpPr/>
          <p:nvPr/>
        </p:nvSpPr>
        <p:spPr>
          <a:xfrm>
            <a:off x="3080523" y="2838557"/>
            <a:ext cx="3298658" cy="422716"/>
          </a:xfrm>
          <a:prstGeom prst="roundRect">
            <a:avLst/>
          </a:prstGeom>
          <a:solidFill>
            <a:srgbClr val="FFF5D0"/>
          </a:solidFill>
          <a:ln>
            <a:solidFill>
              <a:srgbClr val="0F22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B291BEB7-29C8-4DC9-BAC6-18E877C6308B}"/>
              </a:ext>
            </a:extLst>
          </p:cNvPr>
          <p:cNvSpPr txBox="1"/>
          <p:nvPr/>
        </p:nvSpPr>
        <p:spPr>
          <a:xfrm>
            <a:off x="406559" y="2849860"/>
            <a:ext cx="27008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0F222D"/>
                </a:solidFill>
              </a:rPr>
              <a:t>geänderte Bezeichnung</a:t>
            </a:r>
          </a:p>
        </p:txBody>
      </p:sp>
      <p:sp>
        <p:nvSpPr>
          <p:cNvPr id="71" name="Rechteck: abgerundete Ecken 70">
            <a:extLst>
              <a:ext uri="{FF2B5EF4-FFF2-40B4-BE49-F238E27FC236}">
                <a16:creationId xmlns:a16="http://schemas.microsoft.com/office/drawing/2014/main" id="{46149D9D-735A-4E7F-800A-6CA3BA1F11A7}"/>
              </a:ext>
            </a:extLst>
          </p:cNvPr>
          <p:cNvSpPr/>
          <p:nvPr/>
        </p:nvSpPr>
        <p:spPr>
          <a:xfrm>
            <a:off x="5982787" y="8589046"/>
            <a:ext cx="2549578" cy="584480"/>
          </a:xfrm>
          <a:prstGeom prst="roundRect">
            <a:avLst/>
          </a:prstGeom>
          <a:solidFill>
            <a:srgbClr val="990033"/>
          </a:solidFill>
          <a:ln>
            <a:solidFill>
              <a:srgbClr val="0F222D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2FE68C09-719B-4EC1-89A0-EE77676A6781}"/>
              </a:ext>
            </a:extLst>
          </p:cNvPr>
          <p:cNvSpPr txBox="1"/>
          <p:nvPr/>
        </p:nvSpPr>
        <p:spPr>
          <a:xfrm>
            <a:off x="6012365" y="8724331"/>
            <a:ext cx="25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/>
              <a:t>Teesorte löschen</a:t>
            </a:r>
          </a:p>
        </p:txBody>
      </p:sp>
    </p:spTree>
    <p:extLst>
      <p:ext uri="{BB962C8B-B14F-4D97-AF65-F5344CB8AC3E}">
        <p14:creationId xmlns:p14="http://schemas.microsoft.com/office/powerpoint/2010/main" val="4116487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91CE382-E8CB-4619-848D-979B266AA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9064"/>
            <a:ext cx="8999538" cy="566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4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546</Words>
  <Application>Microsoft Office PowerPoint</Application>
  <PresentationFormat>Benutzerdefiniert</PresentationFormat>
  <Paragraphs>183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Calibri</vt:lpstr>
      <vt:lpstr>Calibri Light</vt:lpstr>
      <vt:lpstr>Times New Roman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Nicole Temper</dc:creator>
  <cp:lastModifiedBy>Nicole Temper</cp:lastModifiedBy>
  <cp:revision>17</cp:revision>
  <dcterms:created xsi:type="dcterms:W3CDTF">2022-03-20T11:34:47Z</dcterms:created>
  <dcterms:modified xsi:type="dcterms:W3CDTF">2022-04-07T19:51:31Z</dcterms:modified>
</cp:coreProperties>
</file>

<file path=docProps/thumbnail.jpeg>
</file>